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2"/>
  </p:notesMasterIdLst>
  <p:handoutMasterIdLst>
    <p:handoutMasterId r:id="rId13"/>
  </p:handoutMasterIdLst>
  <p:sldIdLst>
    <p:sldId id="265" r:id="rId3"/>
    <p:sldId id="266" r:id="rId4"/>
    <p:sldId id="271" r:id="rId5"/>
    <p:sldId id="270" r:id="rId6"/>
    <p:sldId id="272" r:id="rId7"/>
    <p:sldId id="273" r:id="rId8"/>
    <p:sldId id="274" r:id="rId9"/>
    <p:sldId id="275" r:id="rId10"/>
    <p:sldId id="276"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showGuides="1">
      <p:cViewPr varScale="1">
        <p:scale>
          <a:sx n="87" d="100"/>
          <a:sy n="87" d="100"/>
        </p:scale>
        <p:origin x="504" y="78"/>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66C519-036B-4DA6-A694-1E1F23F13AEC}" type="datetimeFigureOut">
              <a:rPr lang="en-US" smtClean="0"/>
              <a:t>4/9/2014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60F2-B1C4-4AC8-AE96-977FA1A1617E}" type="slidenum">
              <a:rPr lang="en-US" smtClean="0"/>
              <a:t>‹#›</a:t>
            </a:fld>
            <a:endParaRPr lang="en-US"/>
          </a:p>
        </p:txBody>
      </p:sp>
    </p:spTree>
    <p:extLst>
      <p:ext uri="{BB962C8B-B14F-4D97-AF65-F5344CB8AC3E}">
        <p14:creationId xmlns:p14="http://schemas.microsoft.com/office/powerpoint/2010/main" val="24185457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08:45.64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-9-49 67 0,'6'0'118'0,"-6"0"4"0,0 0-90 16,0 0 14-16,0 0-30 15,0 0-16-15,0 0-10 16,0 0-8 0,0 0 8-16,-6 0-125 0,-7 0-93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50:24.747"/>
    </inkml:context>
    <inkml:brush xml:id="br0">
      <inkml:brushProperty name="width" value="0.00441" units="cm"/>
      <inkml:brushProperty name="height" value="0.00882" units="cm"/>
      <inkml:brushProperty name="color" value="#FFFF00"/>
      <inkml:brushProperty name="tip" value="rectangle"/>
      <inkml:brushProperty name="rasterOp" value="maskPen"/>
      <inkml:brushProperty name="fitToCurve" value="1"/>
    </inkml:brush>
  </inkml:definitions>
  <inkml:trace contextRef="#ctx0" brushRef="#br0">296 194 528 0,'-51'12'106'16,"1"-6"-98"-16,2 2 10 15,13 6 30-15,19-5-27 16,11-6-18-16,5-3 6 0,0 0-4 15,0 0-2-15,0 0 4 0,0 0 12 16,0 0 6 0,0 0-13-16,0-6-5 15,16-17-7-15,24 0-6 16,13-2 0-16,-8-4-4 0,0 3-4 15,-9-2 4 1,-1 4 7-16,-1 4 3 0,-10 3 2 16,-8 6 4-1,-5 5 8-15,-11-3 0 0,0 9-6 16,0 0-1-16,0 0-2 15,0 0-2 1,0 0-2-16,-16 0 0 0,-30 23 0 16,7 1 0-1,-5 1 1-15,4 4 0 0,14 0 2 16,-4-1 3-1,-4-5-3-15,23-3-2 0,-2-6 0 16,8-5 0-16,5-4-2 0,0-5 1 16,0 0 1-1,0 0 1-15,0 0-1 0,39-2 0 16,15-15-2-1,7-6 0-15,9-3-1 0,-1 0-3 16,5 0 0 0,-15 4 4-16,2 2-1 0,-21 5 1 15,-11 6 0 1,-10 4 0-16,-9 5 0 0,-10 0 0 15,0 0 0-15,0 0-3 16,0 0 2-16,0 0 1 16,0 0 0-16,-10 17 4 15,-14 5-2-15,0-1 0 16,-8-1 1-16,3 3 1 15,-6-3 0-15,11 0-3 16,-5-3 3-16,18-5-1 0,6-4 0 16,0-5-2-1,5-3-1-15,0 0 1 16,0 0 0-16,0 0 0 0,0 0 2 15,0 0-1-15,21-8-1 16,22-13-1-16,7-7 0 16,14-4-2-1,-14 1 1-15,19-1-2 16,-13 6 3-16,-3 6-1 0,-22 9 1 15,-15 5 0 1,-16 0 0-16,0 6-1 0,0 0 0 16,-6 0 0-16,-35 29 0 15,-17 5 1-15,7 4 0 16,-12-4 1-1,12 1-1-15,6-7 0 0,-14 1 1 16,14-3 2 0,21-9 0-16,0-3 0 0,14-8-2 15,10-3 0-15,0-3-1 16,0 0 1-16,0 0 0 15,0 0 1-15,18-20-1 16,17-6-1-16,5-11-3 16,5 5 2-16,-16 5 1 15,11 0 0-15,0 4 0 16,0-1 0-16,-11 10 0 15,-13 3 0-15,-16 8 0 0,0 3 0 16,0 0 0-16,0 0 0 16,0 0 0-16,-21 12 0 15,-38 16 0-15,14 9 0 16,-13-2 1-16,2-1 0 15,8-5 0-15,8 0 0 16,14-7-1-16,7-4 1 16,8-4 1-16,11-11-2 15,0-3 1-15,0 0-1 16,0 0 2-16,0 0 0 0,0 0 1 15,16-6-1 1,14-17-2-16,4 1 0 16,-10 7 0-16,11-5 0 0,-20 11-1 15,-9 4 1-15,-6 5 0 16,0-3 0-16,0 3-1 15,0 0-1-15,0 0 0 16,-16 8 2-16,-24 16 0 16,11-2 0-16,-6 7 0 15,-5-1 0-15,11 1 1 16,-5-3-1-16,18-12 1 15,2-2 0-15,14-6-1 16,0-6 1-16,0 0 0 16,0 0-1-16,0 0 2 15,6 0-1-15,28-12-1 16,6-14 0-16,8-9 0 15,8-4 0-15,-3 5-1 0,8 2 0 16,-13 12 1-16,-22 5 0 16,-7 10 0-16,-19 5-1 15,0 0 1-15,0-3-2 16,0 3 1-16,0 0 0 15,-35 6 1-15,-15 22 0 16,-3 9 0-16,-3-8 1 16,13 3-1-16,-2-4 1 15,11-5-1-15,12-3 2 16,4-11-2-16,18-4 1 0,0-5-1 15,0 0 1 1,0 0 0-16,0 0 0 0,0 0 0 16,5 0 0-16,19-2 0 15,16-18 0-15,5-6-1 16,3-3 0-16,2 7-1 15,1-2 1-15,-11 13 0 16,-16-1-1-16,0 10 1 16,-19 2 0-16,0 0 0 15,-5 0-1 1,0 0 0-16,0 0 0 0,0 0 1 15,-5 11-1-15,-19 18 1 16,8 2 1-16,3-2-1 16,-3-6 0-16,0-6 0 15,8 1 1-15,3-10-1 16,5-2 1-16,0-6-1 15,0 0 0-15,0 0 0 0,0 0 1 16,0 0-1-16,24 0 0 16,15-12-1-16,12-14 1 15,2 1-1-15,-8 1 0 16,-10 8 1-16,-11 4 0 15,-19 6-1-15,0 4 0 16,-5 2 0-16,0 0 0 16,0 0 0-16,0 0-1 15,0 0 1-15,-18 8 1 16,-9 12 0-16,-2 3 0 15,0 0 0-15,-1 0 1 16,15-9 2-16,-9-2-2 0,18-7 1 16,6-5-1-16,0 0-1 15,0 0 1-15,0 0 0 16,0 0-1-16,11 0 1 15,13-3-1-15,0-11 0 16,2 0 0-16,4-4 0 16,-1 4 0-16,0 3 0 15,-13 2 0-15,-11 4 0 16,-5 5 0-16,0 0 0 15,0 0-1-15,0 0 1 16,0 0 0-16,-10 5-1 16,-20 24 1-16,-4 2 2 15,-6 4-2-15,19-9 1 16,-14 0 0-16,6-6-1 0,18-4 3 15,-2-4-3-15,13-6 0 16,0-3 1-16,0-3 0 16,0 0-1-16,0 0 0 15,35-9-1-15,28-19 1 16,7-10-3-16,0-5-1 15,-4 0-1-15,-2 3 1 16,-6 8 2-16,-13 7 1 16,-10 13 1-16,-35 6 0 15,0 6 0-15,0 0-2 16,0 0 1-16,0 0 1 0,-11 6 0 15,-28 26 0 1,-9-3 1-16,-3 5-1 0,-2 1 3 16,8-4-1-1,4 0 0-15,6-5 1 0,6-6-1 16,13-9 0-16,16-8-1 15,0-3-1-15,0 0 0 16,0 0 1-16,0 0-1 16,30 0-2-16,4-19 1 15,12-7-1-15,-1 2 0 16,-5 2 0-16,-5 1 0 15,5 1 2-15,8 0 0 16,-9 4 0-16,-17 7 1 16,-4 0-1-16,-12 9 1 15,-6 0-1-15,0 0 0 16,0 0 2-16,-30 0-1 15,-15 12 1-15,-19 14-1 0,-10 2 1 16,0 1 0-16,3-3 1 16,16-4-1-16,7-8 0 15,8-4-1-15,24-8-1 16,11-2 1-16,5 0-1 15,0 0 0-15,0 0 0 16,0 0 0-16,0 0 1 16,0 0-1-16,0 0 0 15,0-12 0-15,0-8 0 16,0 4 0-16,0-2-1 0,0 1 1 15,0-3 0 1,0 0 0-16,10-3 0 0,14 6-1 16,-8 0 1-16,-5 5 2 15,-3 6-1-15,-3 1 1 16,-5 5-1-16,0 0 0 0,0 0-1 15,0 0 0 1,0 0 0-16,-19 0 0 0,-20 23 0 16,-7 6 0-1,-4 2 0-15,-19 0 0 0,10 4 0 16,-4-3 1-1,1-4 0-15,15-5 0 16,11-15 0-16,20 1-1 16,11-9 1-16,5 0-1 15,0 0 1-15,0 0-1 16,5 0 1-16,25-17-1 0,5-12 0 15,5-8-2-15,-6 2 2 16,6 4-1 0,-5 3 1-16,-14 8 0 0,-2 8 0 15,-3 9 0-15,-16 3 0 16,0 0 0-16,0 0 0 15,0 0-1-15,0 0 1 16,-22 0-1-16,-12 23 1 16,-25 11 0-16,-10 6 1 15,-1-3-1-15,9-2 1 16,8-9 0-16,13-12 0 15,24-8-1-15,16-4 0 16,0-2 1-16,0 0-1 0,0 0 0 16,16 0 0-16,37-19-1 15,-2-10 0-15,-1-8-1 16,10-3-1-16,-2-1 1 15,-18 5 0-15,0 13 1 16,-19 8 0-16,-21 10-2 16,0 5 2-16,0 0 0 15,0 0 0-15,0 0 1 16,0 0-4-16,-27 10 4 15,-26 17 0-15,-8 1 0 16,3-2 1-16,-2-6 2 16,10 0-1-16,10-9 0 15,11-2-1-15,18-6 0 16,11-3-1-16,0 0 0 0,0 0 1 15,0 0-1-15,5 0-1 16,40-12-1-16,1-22 1 16,7-6-2-16,12 0-1 15,-10 0-1-15,9 0 3 16,-8 9 2-16,8-1 0 15,-6 9 0-15,-18 9 2 16,-19 5 0-16,-13 6 0 16,-8 3 0-16,0 0-1 15,0 0 1-15,-34 3-2 16,-41 26 0-16,-18 5 1 0,-10 6 0 15,6-2 0 1,15-10 2-16,15-5-1 0,27-9 0 16,16-5-2-16,24-6 1 15,0-3-1-15,0 0 0 16,0 0 0-16,0 0 0 15,0 0 0-15,0 0 0 16,0 0-1 0,24-3 1-16,3-14 0 15,7 0 0-15,-4 2-1 0,-1 1 1 16,-8 8 0-16,-8 1 0 15,-7-1 0-15,-6 6 0 16,0 0 0-16,0 0 0 16,0 0 0-16,-35 6 0 15,-10 16 0-15,-13 4 0 16,12 5 1-16,1-5-1 0,21-8 0 15,8-4 0-15,8-9 1 16,8-5-1-16,0 3 0 16,0-3 0-16,0 0 0 15,30 0 0-15,33 0 0 16,28-22 0-16,2-7-1 15,6 0-1-15,-14 4-1 16,6 1 1-16,-9 8 2 16,-16-5 0-16,-2 13-1 15,-40 5 1-15,-13 3 0 16,-11 0 0-16,0 0-1 0,0 0 0 15,0 0 1 1,-16 17 0-16,-8 9 1 0,-5-9 0 16,13-5 0-16,2-1-1 15,4-5 1-15,4-3 0 16,6 0 0-16,0-3-1 15,0 0 1-15,0 0 0 16,0 0-1-16,0 0 1 16,0 0 0-16,0 0-1 15,0 0 1-15,0 0-1 16,0 0 0-16,0 0 0 15,0 0 1-15,0 2-1 16,0-2 0-16,0 0 0 16,0 3 0-16,0 0 0 15,0 3 0-15,-5 8 0 16,-13 4 0-16,-9 4 0 15,-8 1 1-15,1 3-1 0,-1 2 0 16,6-2 0 0,0-3 1-16,8-3-1 0,2-2 0 15,14-9 0-15,5-4 0 16,0-5 0-16,0 0 1 15,0 0-1-15,0 0 0 16,45 0 0-16,13-24 0 16,17-4-1-16,-1-1 0 15,16-5 0-15,-10-3 0 16,-5 5 0-16,-11 4 0 0,-10 8 0 15,-20 8 0 1,-18 10 1-16,-11-1-1 0,-5 3 1 16,0 0-1-16,0 0 0 15,0 0 1-15,0 0 0 16,0 0 0-16,0 0 0 15,0 0 1-15,0 0-1 16,0 0 0-16,0 0 1 16,-10 3-1-16,4-1 0 15,1 1 0-15,5-3 0 16,0 0 0-16,0 0 0 15,0 0 0-15,0 0 0 16,0 0 0-16,0 0 0 16,0 0-2-16,0 0-2 15,0 0-8-15,0 0-13 16,0 6-46-16</inkml:trace>
</inkml:ink>
</file>

<file path=ppt/ink/ink11.xml><?xml version="1.0" encoding="utf-8"?>
<inkml:ink xmlns:inkml="http://www.w3.org/2003/InkML">
  <inkml:definitions>
    <inkml:context xml:id="ctx0">
      <inkml:inkSource xml:id="inkSrc0">
        <inkml:traceFormat>
          <inkml:channel name="X" type="integer" max="3520" units="cm"/>
          <inkml:channel name="Y" type="integer" max="1200" units="cm"/>
          <inkml:channel name="T" type="integer" max="2.14748E9" units="dev"/>
        </inkml:traceFormat>
        <inkml:channelProperties>
          <inkml:channelProperty channel="X" name="resolution" value="62.41135" units="1/cm"/>
          <inkml:channelProperty channel="Y" name="resolution" value="37.73585" units="1/cm"/>
          <inkml:channelProperty channel="T" name="resolution" value="1" units="1/dev"/>
        </inkml:channelProperties>
      </inkml:inkSource>
      <inkml:timestamp xml:id="ts0" timeString="2014-04-09T14:51:01.52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7B612AB-6AE4-4FE4-9694-9E286B1D67F7}" emma:medium="tactile" emma:mode="ink">
          <msink:context xmlns:msink="http://schemas.microsoft.com/ink/2010/main" type="writingRegion" rotatedBoundingBox="8232,4490 10106,4490 10106,4891 8232,4891"/>
        </emma:interpretation>
      </emma:emma>
    </inkml:annotationXML>
    <inkml:traceGroup>
      <inkml:annotationXML>
        <emma:emma xmlns:emma="http://www.w3.org/2003/04/emma" version="1.0">
          <emma:interpretation id="{5C0B6CB1-9AD2-4023-8DEC-27F480B1A0AC}" emma:medium="tactile" emma:mode="ink">
            <msink:context xmlns:msink="http://schemas.microsoft.com/ink/2010/main" type="paragraph" rotatedBoundingBox="8232,4490 10106,4490 10106,4891 8232,4891" alignmentLevel="1"/>
          </emma:interpretation>
        </emma:emma>
      </inkml:annotationXML>
      <inkml:traceGroup>
        <inkml:annotationXML>
          <emma:emma xmlns:emma="http://www.w3.org/2003/04/emma" version="1.0">
            <emma:interpretation id="{B72C97EE-3CA5-412E-8CC7-7F7688562CDE}" emma:medium="tactile" emma:mode="ink">
              <msink:context xmlns:msink="http://schemas.microsoft.com/ink/2010/main" type="line" rotatedBoundingBox="8232,4490 10106,4490 10106,4891 8232,4891"/>
            </emma:interpretation>
          </emma:emma>
        </inkml:annotationXML>
        <inkml:traceGroup>
          <inkml:annotationXML>
            <emma:emma xmlns:emma="http://www.w3.org/2003/04/emma" version="1.0">
              <emma:interpretation id="{FE9970CE-12B5-458F-B256-4AA82DC9C5EC}" emma:medium="tactile" emma:mode="ink">
                <msink:context xmlns:msink="http://schemas.microsoft.com/ink/2010/main" type="inkWord" rotatedBoundingBox="10091,4876 10106,4876 10106,4891 10091,489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0 0 0</inkml:trace>
          <inkml:trace contextRef="#ctx0" brushRef="#br0" timeOffset="3090.2471">-1859-386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6:16:21.830"/>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141F100-FB9E-46BE-871C-2B7AB09C8AAA}" emma:medium="tactile" emma:mode="ink">
          <msink:context xmlns:msink="http://schemas.microsoft.com/ink/2010/main" type="inkDrawing" rotatedBoundingBox="22884,9179 24075,9215 24073,9272 22882,9237" shapeName="Other"/>
        </emma:interpretation>
      </emma:emma>
    </inkml:annotationXML>
    <inkml:trace contextRef="#ctx0" brushRef="#br0">0 0 29 0,'0'0'170'16,"0"0"43"-16,0 0-105 0,0 0-24 15,0 0-19 1,0 0-21-16,0 0-13 0,0 0-11 16,0 0-2-1,0 0-6-15,0 0-4 0,0 0 1 16,0 0 0-16,0 0 3 15,0 0-5-15,0 0-1 16,0 0 0-16,0 0-1 16,0 0 1-16,0 0-1 15,0 0-2-15,0 0 1 16,0 0-2-16,0 0 1 15,0 0-1-15,0 0 1 16,0 0-2-16,0 0 1 16,0 0 0-16,0 0 0 15,0 0-2-15,0 0 1 0,0 0 0 16,0 0-1-1,6 0 0-15,12 0 0 16,-7 0 0-16,5 0 0 16,18 4 1-16,-10 2 1 0,11-4 2 15,-6 1-4-15,-8-3 0 16,9 3 1-16,-6-1-1 15,2 4 1-15,-2-6 0 16,5 3-1-16,-5-3 0 16,-3 0 0-16,-2 0 0 15,-8 0 1-15,-1 0 0 16,-4 0 1-16,2 0 0 15,2 0 0-15,6 0-1 16,-2 0 0-16,-4 0 0 16,14 0-1-16,-13 3 1 15,5-3-1-15,-3 0 0 0,-2 6 0 16,5-6 0-1,-3 3 0-15,-8-3 0 0,0 0 0 16,6 3 0-16,-3-3 0 16,8 2 0-16,0 1 0 15,-3 0-1-15,3 0 1 16,-11-3 1-16,14 3-1 15,-14-3 0-15,6 0 0 16,-6 0 0-16,3 0 0 16,-2 0 1-16,-1 0 1 15,6 0 0-15,2 0-1 16,3 0 2-16,-6 0-3 15,4 0 0-15,2 0 1 16,-6 0 0-16,4 0 0 16,-4 0-1-16,1 0 1 0,-3 0 1 15,2 0-2-15,6 0 0 16,-2 0 1-16,7 0-1 15,3 0 0-15,-3 0 0 16,8 0 0-16,-10 0 1 16,2 0-1-16,-7 0 1 15,-4 0 1-15,6 0 0 16,-3-3 0-16,-7-3 0 15,4 3-1-15,-4 1 1 16,2 2-1-16,-8-3 0 16,5 3-1-16,-5 0 1 15,0 0-1-15,0 0 0 0,0 0 0 16,0 0 0-1,5 0 0-15,-5 0 0 0,6 0 0 16,-6 0 0-16,5 0 0 16,-5 0 0-16,5 0 0 15,1 0 0-15,2 0 0 16,2-3 0-16,-5 3 0 15,-5-6 0-15,11 6 0 16,-11 0 0-16,0 0 0 16,0 0 0-16,0 0 0 15,0 0 0-15,0 0 0 16,0 0 0-16,0 0 0 15,0 0 0-15,0-3 0 16,0 3 1-16,0 0-1 16,0-3 0-16,0 3 0 0,0-2-1 15,0-2-2-15,0-1-3 16,0 5-4-16,0 0-3 15,0 0-5-15,0 0-15 16,0 0-79-16</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6:17:02.894"/>
    </inkml:context>
    <inkml:brush xml:id="br0">
      <inkml:brushProperty name="width" value="0.00441" units="cm"/>
      <inkml:brushProperty name="height" value="0.00882" units="cm"/>
      <inkml:brushProperty name="color" value="#FFFF00"/>
      <inkml:brushProperty name="tip" value="rectangle"/>
      <inkml:brushProperty name="rasterOp" value="maskPen"/>
      <inkml:brushProperty name="fitToCurve" value="1"/>
    </inkml:brush>
  </inkml:definitions>
  <inkml:trace contextRef="#ctx0" brushRef="#br0">464 209 500 0,'0'-3'8'16,"0"0"-4"-16,0 3 30 16,0 0 4-16,0 0-26 0,0 0-7 15,0 0 9-15,0 0-11 16,0 0 6-16,0 0 10 15,0 0-4-15,0 0 5 0,0 0-5 16,0 0 2 0,0 0-8-16,0 0 1 0,0 0 5 15,0 0-8 1,0 0 3-16,0 0 2 0,0 0-1 15,0 0-6 1,0 0-4-16,0 0 3 0,0 0 0 16,0 0-2-16,0 0 1 0,0 0 1 15,0 0 4 1,0 0-1-16,0 0-5 0,0 0 2 15,0 0-1 1,0 0 1-16,0 0 3 0,0 0 0 16,0 0 1-16,0-3-2 15,0 3 1-15,0 0-1 16,0 0-3-16,0 0-2 15,0 0 0-15,0 0-1 16,0 0 0-16,-8 3-1 16,-19 17 1-16,-13 9 0 15,-7 3 2-15,1-1 1 16,-4 4 0-16,-14 4-2 15,24-4 2-15,6-4-2 16,-11-2 0-16,26-9 0 16,-10-6 2-16,18-5-2 0,6-6-1 15,5 0 1 1,0 0-1-16,0-1 1 0,0-2 2 15,0 0 2-15,0 0-1 16,5-2 0-16,19-16-3 16,11-4 0-16,10-1-1 15,-16 0 0-15,6-3 0 16,10 3 0-16,-11 3 0 15,-13-3 2-15,3 11-2 16,-5 1 0-16,-8 2 1 16,-6 4 1-16,0 2-2 15,-5 3 0-15,0 0 0 16,0 0 0-16,0 0-1 15,0 0 0-15,0 0 0 0,0 20-1 16,-16 6 2-16,-13 8 0 16,5-8 0-16,-2-3 0 15,7-3 0-15,3-9 2 16,-3 1-2-16,19-6 0 15,0-4 0-15,0-2 0 16,0 0 0-16,0 0 3 16,70-20 1-16,15-17-4 15,13-17-2-15,16-3 0 16,-5-6 0-16,11-1-1 15,-17 7 2-15,-18 11 0 16,-21 6 1-16,-19 18 0 16,-31 7 0-16,2 4 1 0,-16 5-1 15,0 0 1 1,0 6-1-16,0 0-1 0,0 0 1 15,-22 6 0-15,-7 19 0 16,-16 7 0-16,2 5 0 16,-2-3 0-16,5-2 0 15,6-3 0-15,-1-3 0 16,14-6 0-16,2-4 0 15,9-4 0-15,-1-6 0 16,11-2 0-16,0 1 0 16,0-3 0-16,0-2 0 15,0 3 0-15,0-3 0 16,0 0 1-16,0 0 1 15,0 0-2-15,11-8 0 0,18-12 0 16,6 2 0-16,-3-2 0 16,-3 6 0-16,-16 3 0 15,-2 5 0-15,-11 6 0 16,0 0 0-16,0 0 0 15,0 0-2-15,0 0 1 16,0 0 0-16,-19 14 0 16,-21 17 1-16,0-1 1 15,0-2-1-15,-5-2 0 16,11-1 1-16,15-10-1 15,3-1 1-15,11-5-1 16,5-6 0-16,0-1 2 16,0-2-2-16,0 0 0 0,0 0 2 15,34 0-2 1,12-19 0-16,12-5-1 0,-2-7 0 15,2 8-2-15,-12 0 2 16,-7 1-1-16,-15 7 2 16,-8 4 0-16,-16 5 0 15,0 6 0-15,0 0 0 16,0 0 0-16,0 0-1 15,-5 12 0-15,-30 13 1 16,1 2 1-16,-1-5-1 16,14-8 1-16,2 2 0 15,9-1-1-15,4-11 1 16,6-2 0-16,0 1-1 15,0-3 1-15,0 0-1 0,0 0 2 16,0 0-1-16,0 0 0 16,6 0 0-16,23 0-1 15,16-11 0-15,0-12 0 16,1 6-1-16,-7 2-1 15,-4 5 2-15,-11 0 0 16,-19 4 0-16,6 4 0 16,-11 2 0-16,0 0-2 15,0 0 2-15,0 0-1 16,0 0 1-16,0 11 0 15,-11 6 0-15,1-2 0 16,4-4 0-16,-2 4 1 16,8-7-1-16,0 0 0 0,0-4 0 15,0-4 0 1,0 2 0-16,0-2 2 0,0 0-2 15,14 0 0-15,20 0 0 16,-5-2-2-16,11-13 1 16,-5-8 1-16,15 6-1 15,-15-6-1-15,-14 12 1 16,-8 2 1-16,-13 6 1 15,0 3 0-15,0 0-1 16,0 0 0-16,0 0 0 16,0 0 0-16,-5 3 0 15,-19 6 0-15,8-1 0 16,8-5 0-16,3-3 0 15,5 3 0-15,0-3 0 0,0 0-2 16,0 0-10-16,0 4-16 16,0-2-57-16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6:17:09.392"/>
    </inkml:context>
    <inkml:brush xml:id="br0">
      <inkml:brushProperty name="width" value="0.00441" units="cm"/>
      <inkml:brushProperty name="height" value="0.00882" units="cm"/>
      <inkml:brushProperty name="color" value="#FFFF00"/>
      <inkml:brushProperty name="tip" value="rectangle"/>
      <inkml:brushProperty name="rasterOp" value="maskPen"/>
      <inkml:brushProperty name="fitToCurve" value="1"/>
    </inkml:brush>
  </inkml:definitions>
  <inkml:trace contextRef="#ctx0" brushRef="#br0">139 57 295 0,'11'-5'152'15,"2"2"-60"-15,3 0-13 16,-16 3-18-16,0 0-36 16,0 0 4-1,0 0-11-15,0 0-6 0,0 0 0 16,0 0 3-16,0-3 1 15,0 3-2-15,6 0 1 16,-6-2-3 0,0 2-1-16,0 0 1 0,0 0-2 15,0-4-2-15,0 4-2 0,0 0-2 16,0 0-1-1,0 0-1-15,0 0-1 0,0 0 0 16,0 0 0 0,0 0-1-16,0 0 1 0,0 0 0 15,0 0 0 1,0 0 0-16,0 0 0 0,0 0-1 15,0 6 0 1,-6 14 0-16,-23 3 1 16,8 3 0-16,-14 3-1 15,6-3 1-15,5-4-1 16,-2-4 3-16,18-7-1 15,2-5-2-15,6-3 0 0,0-3 0 16,0 0 1-16,0 0-1 16,0 0 1-16,0 0 2 15,0 0-2-15,19 0 3 16,26-24-3-16,19 2 0 15,-3 0-1-15,-3-2 1 16,-7 7-1-16,-9 3 0 16,-10 2 1-16,-2 6-1 15,-12 0 0-15,-7 6 0 16,-1 0 0-16,-10 0 0 15,0 0 0-15,0 0 0 16,0 0 0-16,0 0 0 16,0 0 0-16,0 0-1 15,0 0 1-15,0 0-1 0,0 0 1 16,0 15 0-16,-5 2 1 15,-11-3-1-15,3-5 1 16,8-3 0-16,5-3-1 16,-6-3 0-16,6 0 0 15,0 0 1-15,0 0-1 16,0 0 1-16,0 0-1 15,0 0 0-15,0 2 0 16,11-2 1-16,37 0 0 16,13 0-1-16,21-14-1 15,-7-8-4-15,10-4 1 16,-6 3 0-16,-15 3-3 15,-8 6 4-15,-16 2 1 0,-16 0 0 16,-14 9 2-16,-10 3 0 16,0 0 0-16,0 0 1 15,0 0 0-15,0 0 0 16,0 0 1-16,-26 12 0 15,-9 5 2-15,1-3 1 16,15-2-1-16,3-6-2 16,11-4 0-16,-3 1-1 15,8-3 0-15,0 0 0 16,0 0-1-16,0 0 1 15,0 0 0-15,0 0-1 16,0 0 1-16,0 0 0 0,34 0-1 16,1-11-1-1,0-1-1-15,-1 4 0 16,-15 0 1-16,7 2 0 0,-18 2 1 15,-2 4 0-15,-6 0 0 16,0 0 0-16,0 0 0 16,0 0 0-16,0 0 1 15,0 0-1-15,0 0 0 16,-19 6 1-16,-16 12 0 15,14-2 2-15,-13-1-1 16,10-1 1-16,2-2-3 16,-1 2 1-16,12-8-1 15,-2 0 0-15,13-4 0 16,0-2 0-16,0 0 0 15,0 0 0-15,0 0 0 0,0 0 1 16,0 0-1-16,0 0-1 16,29 0 1-16,5-8-3 15,6-4 0-15,-11 4 0 16,-13 2 0-16,14 3 0 15,-12-2 1-15,-2 5 2 16,-10-4-1-16,-6 4 1 16,0 0 0-16,0-3 1 15,0 3 0-15,0 0 0 16,0 0 0-16,0 0-1 15,0 0 0-15,0 0 0 16,-6 3 1-16,1 3 0 16,-6 0 0-16,-2 0 0 15,-3-4 0-15,11-2 0 16,5 4 0-16,0-4 0 0,0 0 0 15,0 0 0-15,0 0-1 16,0 0 1-16,0 0-1 16,0 0 0-16,0 0 1 15,0 0-1-15,0-4 0 16,16-10 0-16,13 0-1 15,-5-3 1-15,2 3-1 16,-7 2 0-16,2 4 0 16,-2 2 1-16,-9 3-1 15,1-3 1-15,-11 6 0 16,0 0 0-16,0 0 0 15,0 0 0-15,0 0 0 0,0 0 0 16,-26 0 0-16,-22 23 1 16,3-6 0-16,-11 3 1 15,21-6 0-15,-5 1-1 16,11-6 1-16,5-3-1 15,8-4-1-15,3-2 1 16,8 0-1-16,-1 0 1 16,6 0-1-16,0 0 1 15,0 0-1-15,0 0 0 16,0 0 1-16,0-6 0 15,0-8-1-15,0-3 0 16,11 3 0-16,13 2 0 16,-6 0-1-16,-2 6 1 15,-5-2 0-15,-11 2 0 16,0 4 0-16,0-1 0 0,0 3 0 15,0 0 0-15,0 0 0 16,0 0 0-16,0 0 0 16,0 0 0-16,0 0-1 15,0 0 1-15,0 0 0 16,0 0-2-16,-5 0 2 15,-40 15 0-15,-6-1 0 16,-2 0 0-16,-3 3 1 16,8-5 0-16,8-1-1 15,11-2 1-15,8-7-1 16,10-2 0-16,3 0 1 15,8 0-1-15,0 0 0 0,0 0 0 16,0 0 0-16,0 0 0 16,0 0 0-16,0 0 0 15,0 0-1-15,14-11 0 16,12-4-1-16,-7 7 1 15,-9-1 1-15,4 7-2 16,-14-2 2-16,0 2 0 16,0 2 0-16,0 0 0 15,0 0 0-15,0 0 1 16,0 0-1-16,0 0 1 15,0 0 0-15,0 0-1 16,0 0 1-16,0 0-1 0,-24 2 0 16,-21 13 0-1,-19 2 1-15,-5 4 0 16,5-5-1-16,8-1 2 0,16-1 0 15,0-5-2-15,11-1 1 16,18-5-1-16,-2 0 1 16,13-3-1-16,0 0 0 15,0 0 1-15,0 0-1 16,0 0 1-16,0 0-1 15,0 0 0-15,0 0 0 16,29-11-1-16,17-10 0 16,7 1-1-16,-8-2 2 15,5 4-3-15,-15 1 2 16,-6 3 0-16,-5 5 1 15,-13 6 0-15,-6 3 0 0,-5 0 0 16,0 0 1-16,0 0 0 16,0 0 0-16,0 0 1 15,0 0-2-15,0 0 1 16,0 0-1-16,-11 0 1 15,-23 0 0-15,-11 18 1 16,5-4 0-16,-8 0 1 16,21-3-1-16,3-5-1 15,14-2-1-15,10-2 0 16,0-2 0-16,0 0 1 15,0 0-1-15,0 0 0 16,0 0 0-16,0 0 0 16,21 0-1-16,24-17-1 15,8-1-1-15,-13 2-1 16,6-2 1-16,-12 4 2 0,-10 6-2 15,-3-1 2-15,-7 3 1 16,-14 6 0-16,0 0 0 16,0 0 0-16,0 0 1 15,0 0 0-15,0 0 1 16,0 0-2-16,-14 0 0 15,-20 9 2-15,-17 11 0 16,-7 2 1-16,7-2 1 16,1-2-2-16,2-1-1 15,8-5-1-15,13-1 1 16,9-5-1-16,7-3 0 15,6-1 0-15,-3 1 0 0,3 0 0 16,5-3 0-16,0 3-1 16,0-3 1-16,0 0 0 15,0 0-1-15,0 0 0 16,0 0-1-16,0 0 0 15,0 0 0-15,0 0-2 16,0 0-2-16,0 0 0 16,0 0-5-16,0 4-1 15,0-2-5-15,0 6-10 16,0 4-49-16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6:17:13.145"/>
    </inkml:context>
    <inkml:brush xml:id="br0">
      <inkml:brushProperty name="width" value="0.00441" units="cm"/>
      <inkml:brushProperty name="height" value="0.00882" units="cm"/>
      <inkml:brushProperty name="color" value="#FFFF00"/>
      <inkml:brushProperty name="tip" value="rectangle"/>
      <inkml:brushProperty name="rasterOp" value="maskPen"/>
      <inkml:brushProperty name="fitToCurve" value="1"/>
    </inkml:brush>
  </inkml:definitions>
  <inkml:trace contextRef="#ctx0" brushRef="#br0">425 1 104 0,'0'0'287'16,"0"0"-116"-16,0 0-52 15,0 0-53-15,0 0-29 16,0 0-13-16,0 0-7 15,0 0-7-15,-6 0-3 0,-7 0-1 16,-3 0 2-16,-8 0-3 16,3 0 2-16,-3 12 0 15,5 0-3-15,-2-1-2 16,-3 3 1-16,3 1 4 15,-8 2-6-15,5 3 1 16,3-3 2-16,-3 6 0 16,-11-3 0-16,19 9-3 15,-13-3 0-15,16-7 2 16,-3 1-1-16,-3-5-2 15,14-10 0-15,0 4 1 0,5-6 0 16,0 0-1-16,0-3 1 16,0 0 1-16,0 0 0 15,23 0 0-15,12 0 0 16,15-9-2-16,9-7 0 15,-9-5-2-15,4 4 2 16,-15-6-1-16,-12 11 1 16,-8 6 0-16,-14 4 0 0,-5 2 0 15,0 0 3 1,0 0-3-16,0 0 2 0,0 0-1 15,0 0-1-15,0 0 0 16,0 0 0-16,0 0 0 16,0 0 0-16,0 0 0 15,0 8 0-15,0 4 0 16,-11 8 1-16,-7-5 1 15,2-4-1-15,2 0 0 16,9-2-1-16,5-4 1 16,0-1-1-16,0-4 0 15,0 0 0-15,0 0 1 16,0 2-1-16,0-2 0 15,24 0 0-15,21-2-1 16,19-22-1-16,-8-1-1 0,8-7-1 16,-1 6 0-16,1 1 0 15,-13 8 2-15,-22 5 1 16,-8 7 1-16,-13 5 0 15,-8 0 1-15,0 0 0 16,0 0 0-16,0 0-1 16,0 0 1-16,0 0-1 15,-29 0 0-15,-6 17 1 16,-10 3 2-16,-3 7 0 15,3-6 1-15,11 2-1 16,4-3-1-16,9-11-1 16,3-1 0-16,12-5-1 0,6 1 0 15,0-4 0 1,0 0 1-16,0 2-1 0,0-2 0 15,0 0 1-15,0 0-1 16,0 0 0-16,35-6 0 16,10-16-3-16,13-1-1 15,-7 3-1-15,-22 10 1 16,0 5 1-16,-23 1 2 15,-6 4 1-15,0 0-1 16,0 0 1-16,0 0 0 16,0 0 0-16,0 0 0 15,0 7 0-15,-19 10 2 16,-13 12 1-16,-10-4 2 15,10 1-1-15,3-6-1 16,10-8-1-16,3-3-1 0,16-7-1 16,0 1 1-16,0-3-1 15,0 0 0-15,0 0 0 16,0 0 1-16,0 0-1 15,35 0 0-15,15-14-1 16,14-15-2-16,0 0 0 16,2 1-1-16,-7-1 1 15,-20 8 0-15,-4 0 2 16,-11 12 1-16,-13 0 0 15,-6 6 1-15,-5 3 2 16,0 0-1-16,0 0 2 16,0 0-1-16,0 0-1 0,0 0-1 15,0 6 0 1,0 5-1-16,-11 1 1 0,6 1 0 15,-3-6-1-15,8-1 1 16,0-4-1-16,0-2 0 16,0 4 0-16,0-4 1 15,0 2-1-15,0 1 0 16,0 0 0-16,0 0 0 15,0 6 0-15,8-7 0 16,3 1 0-16,4 0 0 16,4 0 0-16,-8 0-1 15,2-3 1-15,-8 3-1 16,-5-1 1-16,0-2 0 15,0 0-1-15,0 0 1 16,0 4-1-16,0 4 1 0,0 3-1 16,0 4 1-16,0 2 0 15,-18 3 1-15,-4 0 1 16,-7 0-1-16,5-6 0 15,3 1 1-15,-3-4-1 16,13-5 0-16,-2 0-1 16,8-3 1-16,5-1-1 15,0-2 0-15,0 0 1 16,0 0-1-16,0 0 1 15,0 0-1-15,18 0 0 16,28 0 0-16,4-20-2 16,3 1-1-16,-8-1 0 0,-10 2 0 15,-6 7 1 1,-13 2 1-16,3 6 1 0,-19 3 0 15,0 0 0-15,0 0 0 16,0 0 1-16,0 0-1 16,0 0 1-16,0 0-1 15,0 0 1-15,0 0 0 16,0 0 0-16,-8 3 0 15,-13 3 1-15,15-3-1 16,6 0 0-16,-8-3-1 16,8 2 0-16,0-2 1 15,0 0-1-15,0 0 0 16,0 0 0-16,0 0 1 15,0 0-1-15,0 0 0 16,8 0-1-16,-2 0 0 0,15 0 0 16,3 0 0-16,-6 0 1 15,-7 0-1-15,5 0 0 16,-11 0 0-16,-5 0 1 15,0 0 0-15,0 0-1 16,0 0-1-16,0 0 0 16,0 0-3-16,0 0 0 15,0 0-1-15,0 0 1 16,0-2 3-16,0 2-2 15,0 0 1-15,0 0 0 16,0 0-1-16,0 0 1 16,0-3-3-16,0 3-5 0,0 0-8 15,0 0-24 1,-26 0-203-16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08:47.14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-8 120 149 0,'0'-5'0'15,"0"-1"0"-15,0-3 29 0,0 1 34 16,0-3 16-16,24-1-73 16,-19 4 47-16,11-2 5 15,-3 2 1-15,-7 6-43 16,-1-2-8-16,6 3-8 15,-11 1 0-15,0 0 0 16,0 0 0-16,0 0 0 16,0 0 8-16,0 0-5 15,0 0 8-15,0 0 9 16,0 0 12-16,0 0-1 15,8 0-12-15,-3 0 0 0,0 0-5 16,-5 0-5 0,0 0 1-16,5 0-3 0,1 0-2 15,4 0 1 1,9 0 4-16,5 0 2 0,16 0 4 15,5 0-6-15,5 0-3 16,9 0 2-16,-3 0-2 16,8 0 1-16,-6 1-4 15,3 5-3-15,3 0 2 16,16 0-2-16,-11 0-1 0,5-4 3 15,1 1-1-15,-1-3 0 16,14 0 0-16,-3 0 6 16,18 0 0-16,6-3 0 15,-13-11-3-15,-3 2-2 16,-3 4-1-16,-26 2-2 15,5 3 0-15,-23 0 0 16,-7 3 0-16,-4 0 0 16,-1 0 0-16,1 0 1 15,0 0-1-15,-1-2 0 16,-5-1 0-16,-2 0 1 15,2 0-1-15,-10 3 0 16,15 0 0-16,-18 0 1 0,-5 0-1 16,2-6 0-1,-7 6 0-15,-1 0 0 0,0 0 0 16,0 0 0-16,1 0 0 15,-6 0 1-15,0 0-1 16,0 0 0-16,0 0 0 16,0 0 0-16,0 0 0 15,0 0 0-15,0 0 0 16,0 0 0-16,0 0 1 15,0 0 0-15,0 0-1 16,0 0 1-16,0 0-1 16,0 0 0-16,0 0 0 15,0 0 1-15,0 0-1 16,0 0 0-16,0 0-1 0,0 0 1 15,0 0-3-15,0 0-4 16,0 0-8-16,0 0-22 16,0 0-54-16,0 0-196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12:31.192"/>
    </inkml:context>
    <inkml:brush xml:id="br0">
      <inkml:brushProperty name="width" value="0.04667" units="cm"/>
      <inkml:brushProperty name="height" value="0.04667" units="cm"/>
      <inkml:brushProperty name="color" value="#177D36"/>
      <inkml:brushProperty name="fitToCurve" value="1"/>
    </inkml:brush>
    <inkml:brush xml:id="br1">
      <inkml:brushProperty name="width" value="0.06667" units="cm"/>
      <inkml:brushProperty name="height" value="0.06667" units="cm"/>
      <inkml:brushProperty name="color" value="#177D36"/>
      <inkml:brushProperty name="fitToCurve" value="1"/>
    </inkml:brush>
    <inkml:brush xml:id="br2">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2FD3DC0-5388-4A39-9929-CCCCF01CDCAD}" emma:medium="tactile" emma:mode="ink">
          <msink:context xmlns:msink="http://schemas.microsoft.com/ink/2010/main" type="writingRegion" rotatedBoundingBox="21467,7922 21723,2161 23712,2250 23455,8010"/>
        </emma:interpretation>
      </emma:emma>
    </inkml:annotationXML>
    <inkml:traceGroup>
      <inkml:annotationXML>
        <emma:emma xmlns:emma="http://www.w3.org/2003/04/emma" version="1.0">
          <emma:interpretation id="{A4086CFC-9A40-4F53-B385-DACDCFCAD81A}" emma:medium="tactile" emma:mode="ink">
            <msink:context xmlns:msink="http://schemas.microsoft.com/ink/2010/main" type="paragraph" rotatedBoundingBox="21467,7922 21723,2161 23712,2250 23455,8010" alignmentLevel="1"/>
          </emma:interpretation>
        </emma:emma>
      </inkml:annotationXML>
      <inkml:traceGroup>
        <inkml:annotationXML>
          <emma:emma xmlns:emma="http://www.w3.org/2003/04/emma" version="1.0">
            <emma:interpretation id="{6890BC0E-C8AC-4491-B7C9-9F646DA48E4E}" emma:medium="tactile" emma:mode="ink">
              <msink:context xmlns:msink="http://schemas.microsoft.com/ink/2010/main" type="line" rotatedBoundingBox="21467,7922 21723,2161 23712,2250 23455,8010"/>
            </emma:interpretation>
          </emma:emma>
        </inkml:annotationXML>
        <inkml:traceGroup>
          <inkml:annotationXML>
            <emma:emma xmlns:emma="http://www.w3.org/2003/04/emma" version="1.0">
              <emma:interpretation id="{1F1269DE-A6CC-42CA-BEE8-F7D5C9EEE46D}" emma:medium="tactile" emma:mode="ink">
                <msink:context xmlns:msink="http://schemas.microsoft.com/ink/2010/main" type="inkWord" rotatedBoundingBox="21467,7922 21723,2161 23712,2250 23455,8010"/>
              </emma:interpretation>
              <emma:one-of disjunction-type="recognition" id="oneOf0">
                <emma:interpretation id="interp0" emma:lang="en-US" emma:confidence="0">
                  <emma:literal>E</emma:literal>
                </emma:interpretation>
                <emma:interpretation id="interp1" emma:lang="en-US" emma:confidence="0">
                  <emma:literal>[</emma:literal>
                </emma:interpretation>
                <emma:interpretation id="interp2" emma:lang="en-US" emma:confidence="0">
                  <emma:literal>F</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-593-3063 14 0,'0'0'76'16,"0"0"68"-16,0 0-96 0,0 0-10 15,0 0 15-15,0 0 6 16,0 0-12 0,0 0-22-16,0 0 10 0,0 0 2 15,0 0-3 1,0 0-14-16,0 0-8 0,0 0-3 15,0 0-7 1,0 0 0-16,0 0 3 0,0 0-5 16,0 0 1-16,0 0 1 0,0 0 0 15,0 0-2 1,0 0-2-16,0 0 2 0,0 0-3 15,0 0-6 1,0 0-10-16,0 0-29 0,0 0-5 16,0 0-22-1,0 0-8-15,0 0-56 0,0 0-95 16</inkml:trace>
          <inkml:trace contextRef="#ctx0" brushRef="#br0" timeOffset="939.607">-593-3063 134 0,'0'0'148'15,"0"0"-34"-15,0 0-27 0,0 0-35 16,0 0-3-16,0 0-15 16,0 0-8-16,0 0-5 15,8 0-11-15,2 0-1 16,1 4-5-16,2-4-1 0,-7 0 5 15,-1 0 2 1,0 0 5-16,11 2-1 0,-16-2 0 16,8 0-1-1,3 0-3-15,-11 0 2 0,10 0-5 16,9 0-2-1,21 0 0-15,24 0 7 0,21 0 8 16,5-11-15 0,-16 8-4-16,-34 3-1 0,-40 0 0 15,0 0 2-15,0 0-2 0,8 0 1 16,32 0 1-1,-5 0 0-15,5 0-2 16,-24 0 2-16,-3 0-1 16,-13 3-1-16,0 0 0 15,0-3 0-15,0 2 0 16,0-2 0-16,0 0 0 0,10 0 0 15,1 0 0 1,8 0 0-16,-3 0 0 0,2 4 0 16,3-4 0-16,3 2 0 15,-2 2 0-15,-4-2 0 16,-2-2 0-16,-2 3 0 15,1 0 0-15,-4 0 0 16,2 0 0-16,3-3 0 16,-2 3 0-16,2-1 0 15,0-2 0-15,-3 0 0 16,-3 3 0-16,1-3 0 15,-11 0 0-15,0 0 0 16,0 0 0-16,0 0 0 16,0 0 1-16,0 0-1 15,0 0 0-15,0 0 1 0,0 0 0 16,0 0-1-16,0 0 0 15,8 0 0-15,-8 0 0 16,0 0 1-16,0 0-1 16,0 0 0-16,0 0 2 15,0 0-2-15,0 0 0 16,0 0 0-16,0 0 0 15,0 0 1-15,0 0-1 16,0 0 0-16,0 0 0 16,0 0 0-16,0 0 0 15,0 0-1-15,0 0 1 16,0 0 0-16,0 0 1 0,0 0-1 15,0 0 1 1,0 0-1-16,0 0 1 0,0 0-1 16,0 0 0-16,0 0 0 15,0 0-1-15,0 0 1 16,0 0 0-16,0 0-1 15,0 0 1-15,0 0 0 16,0 0 0-16,-13 0-1 16,-3 0-7-16,-3-5-9 15,9-1-38-15,4 6-219 16</inkml:trace>
          <inkml:trace contextRef="#ctx0" brushRef="#br1" timeOffset="9233.2637">154-3449 75 0,'0'-3'67'15,"0"3"66"-15,0 0-45 0,0 0-34 16,0 0-15-16,0 0-16 0,0-3 10 16,0 3-17-1,0 0 2-15,0 0 8 0,0 0-4 16,0 0 16-16,0 0 1 0,0 0-11 15,0 0-12 1,0 0-3-16,0 0-2 0,0 0-6 16,0 0-2-1,0 0-2-15,0 0 2 0,0 0 1 16,0 0 1-1,0 0 1-15,0 0 0 0,0 0-1 16,0 0 5 0,0 0-4-16,0 0 1 0,0 0-2 15,0 0 3-15,0 0-3 16,0 0-1-16,0 0 0 15,0 0-2-15,0 0 1 0,0 0-3 16,0 0 1-16,0 0-1 16,0 0 1-16,0 0-1 15,5 0 0-15,5 0 0 16,1 0 0-16,2 0 0 15,-2 0 1-15,0 0-1 16,-3 0 0-16,-3 0 1 16,11 0-1-16,8 0 2 15,10 0 0-15,6 0 1 0,-5 0-1 16,-1 0-1-16,-7 0 0 15,-8 0-1-15,-4 0 1 16,15 0 1-16,-12 0 2 16,-7 0-1-16,5 0-1 15,-3 0-2-15,-8 0 1 16,11 0-1-16,8 0 0 15,-8 0 1-15,3 0 0 16,-3 0 0-16,-8 0 0 16,-3 0 0-16,0 0-1 15,-5 0 1-15,6 0-1 16,-6 0 0-16,0 0 0 15,0 0 0-15,5 0 0 16,-5 0 0-16,5 0 0 0,9 0 0 16,-4 0 0-16,1 0 0 15,8 0 0-15,-9 0 1 16,-4 0-1-16,7 0 0 15,-8 0 0-15,-5 0 0 16,11 0 0-16,-6 0 0 16,0 0 0-16,9 0 0 15,-4 0 0-15,1 0 1 16,8 0-1-16,-4 0 0 15,4 0 1-15,-3 0-1 16,-11 0 0-16,9 0 0 16,-4 0 1-16,1 0-1 15,7 0 2-15,-2 0 0 0,3 0 1 16,-3 0-1-16,-5 0-1 15,2 0 1-15,-2 0-1 16,4 0-1-16,-15 0 1 16,14 0 0-16,-9 0-1 15,-5 0 1-15,11 0-1 16,-11 0 0-16,5 0 0 15,-5 0 0-15,8 0 1 16,-3 0-1-16,-5 0 1 16,11 0 0-16,-6 0-1 15,6 0 0-15,2 0 0 16,-7 0 0-16,4 0 0 15,3 0 1-15,-7 0-1 16,4 0 0-16,-4 0 2 16,-1 0-2-16,14 0 0 0,-14 0 0 15,0 0 0-15,-5 0 0 16,6 0 1-16,-6 0 0 15,5 0 1-15,-5 0-1 16,0 0-1-16,0 0 1 16,0 0-1-16,0 0 1 15,8 0-1-15,-8 0 1 16,0 0 0-16,0 0 0 15,0 0-1-15,0 0 1 16,0 0 0-16,0 0 0 16,0 0-1-16,0 0 1 15,0 0 0-15,0 0-1 0,0 0 1 16,0 0-1-16,0 0 0 15,0 0 0-15,0 0 0 16,0 0 0-16,0 0 0 16,0-2-2-16,-13-4-3 15,-3 3-4-15,-14-3-4 16,-4 0-10-16,-11 6-26 15,10 0-49-15,-10 0-610 16</inkml:trace>
          <inkml:trace contextRef="#ctx0" brushRef="#br2" timeOffset="-10951.2734">-559 2217 22 0,'0'-2'156'16,"0"2"-93"-16,0-4-9 15,0 4-29-15,0-2 40 16,0 2-33-16,0-3-12 16,0 3 17-1,0 0-19-15,0 0 2 0,0 0-12 16,0 0 3-1,0 0 4-15,0 0-12 0,0 0 4 16,0 0-4 0,0 0-3-16,8 0 3 0,-8 0 7 15,0-3 14-15,6 3-10 0,-6-2-6 16,0 2 1-1,0 0-6-15,0 0 1 0,0 0-1 16,0 0-1 0,0 0 3-16,0 0-3 0,5 0 1 15,-5 0 1 1,0 0 6-16,0 0 0 0,0 0 6 15,0 0-1 1,5 0-2-16,1 0 2 16,4 0-6-16,-2 0 1 15,3 0-2-15,-1 0 2 16,9 0 2-16,2 0-5 15,-7 0-1-15,-9 0 3 0,5-4-1 16,-4 4 0 0,7 0 0-16,-8 0-2 15,6 0-2-15,0-2-1 0,2 2-2 16,3 0 0-16,-5-4 1 15,7 4-1-15,-2 0-1 16,3 0 1-16,-3 0 0 16,2 0-1-16,-2 0 1 15,3-2 0-15,-9-1 0 16,6-3 0-16,8 3 1 15,-5 3 0-15,2-2 1 16,-2-2 0-16,7-1-1 16,-7 2-1-16,10 3-1 15,-13-3 0-15,-5 3 0 16,7 0 0-16,6 0 0 0,-18 0 0 15,-1 0 0-15,0 0 0 16,1 0 0-16,7 0 0 16,-3 0-1-16,6 0 1 15,8 0 0-15,-8 0 0 16,-2 0 0-16,1 0 0 15,4 0 0-15,-8 0 0 16,5 0 0-16,-3 0 0 16,-8 0 0-16,6 0 0 15,0 0 0-15,-3 0 0 16,7 0 0-16,-4 0 0 15,8 0 0-15,-9 0 0 16,9 0 0-16,-8 0 0 16,5 0 0-16,2 0 0 15,-7 0 0-15,7 0 1 0,-2 3 0 16,3-3-1-16,-8 0 2 15,4 0-1-15,-1 0 0 16,-9 3 1-16,11-3-1 16,-3 0 1-16,-7 0 0 15,4 0-1-15,9 0 1 16,-14 0 0-16,0 0 2 15,19 0-1-15,-2 0 0 16,2 0 0-16,5 0-1 16,-8 0-1-16,3 0 1 15,-3 0-2-15,-2 0 1 16,-8 0-1-16,-6 0 1 0,3 0-1 15,-8 0 1-15,5 0 0 16,-5 0-1-16,5 0 0 16,1 0 1-16,-1 0-1 15,0 0 0-15,1 0 0 16,-6 0 0-16,8 0 0 15,-3 0 0-15,0 0 0 16,6 0 0-16,-6 0 0 16,3 0 0-16,3 0 0 15,-6 0-1-15,0 0 1 16,1 0 0-16,7 0 0 15,3 0 0-15,3 0 0 0,7 0 0 16,-2 0 0 0,-8 0 0-16,8 0 0 0,0 0 0 15,-8 0 0-15,-6 0 0 16,20 0 0-16,-12 0 0 15,-7 0 0-15,13 0-1 16,-13 0 1-16,-11 0 0 16,5 0 0-16,-5 0 0 15,5 0 0-15,-5 0 0 16,0 0 0-16,0 0 0 15,0 0 1-15,0 0-1 16,0 0 0-16,0 0 0 16,0 0 0-16,0 0 0 15,0 0-1-15,0 0-4 16,0 0-5-16,0 0 1 0,0 0-1 15,-10 0-3-15,-9 0-5 16,-8 3-31-16,9 3-68 16,-12-4-340-16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12:11.140"/>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C791CB1-AF2F-4A7C-9988-44ABEB5F88F6}" emma:medium="tactile" emma:mode="ink">
          <msink:context xmlns:msink="http://schemas.microsoft.com/ink/2010/main" type="writingRegion" rotatedBoundingBox="20168,5717 23892,5717 23892,6508 20168,6508"/>
        </emma:interpretation>
      </emma:emma>
    </inkml:annotationXML>
    <inkml:traceGroup>
      <inkml:annotationXML>
        <emma:emma xmlns:emma="http://www.w3.org/2003/04/emma" version="1.0">
          <emma:interpretation id="{1F0880EF-D5B1-4459-940D-F6400606497C}" emma:medium="tactile" emma:mode="ink">
            <msink:context xmlns:msink="http://schemas.microsoft.com/ink/2010/main" type="paragraph" rotatedBoundingBox="20168,5717 23892,5717 23892,6508 20168,6508" alignmentLevel="1"/>
          </emma:interpretation>
        </emma:emma>
      </inkml:annotationXML>
      <inkml:traceGroup>
        <inkml:annotationXML>
          <emma:emma xmlns:emma="http://www.w3.org/2003/04/emma" version="1.0">
            <emma:interpretation id="{9A4958BF-A95A-4E54-A604-0C47A8C133A9}" emma:medium="tactile" emma:mode="ink">
              <msink:context xmlns:msink="http://schemas.microsoft.com/ink/2010/main" type="line" rotatedBoundingBox="20168,5717 23892,5717 23892,6508 20168,6508"/>
            </emma:interpretation>
          </emma:emma>
        </inkml:annotationXML>
        <inkml:traceGroup>
          <inkml:annotationXML>
            <emma:emma xmlns:emma="http://www.w3.org/2003/04/emma" version="1.0">
              <emma:interpretation id="{EDE94D53-B7D1-46A5-B34B-07C1E0465CEF}" emma:medium="tactile" emma:mode="ink">
                <msink:context xmlns:msink="http://schemas.microsoft.com/ink/2010/main" type="inkWord" rotatedBoundingBox="20168,5717 23892,5717 23892,6508 20168,6508"/>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-2127 791 427 0,'0'-3'152'0,"0"0"-47"16,0 3-76-16,0-3-16 15,0 3-1-15,0-3-6 0,0 3-4 16,0 0 4-16,0 0 1 16,0 0-1-16,0-3 6 15,0 1-1-15,0 2-3 16,0 0-2-16,0 0 0 15,0-4-2-15,0 4 0 16,0-2 1-16,0-1-1 0,0 3 0 16,0-3-1-1,0 1 1-15,0-2 1 0,0 4-1 16,0 0 2-1,0 0-1-15,0 0-1 0,0 0 0 16,0 0-1 0,6-1 1-16,9 1 0 0,-1-7 2 15,-4 7-2 1,-4-3 2-16,4 3-3 0,4 0 0 0,-4 0 0 15,1 0-1-15,8 0 0 16,2 0-1-16,-3 0 1 16,12 0 0-16,-4 0 0 15,9 0-1-15,13 0 0 16,2 0 0-16,-5 0 1 15,-5 0-1-15,-16 0 0 16,5 0-1-16,1 0 1 16,4 0-1-16,6 0 1 15,0 0-1-15,-14 0 1 16,4 0 0-16,4 0-1 15,6 0 0-15,0 0 0 0,0 0 0 16,2 0 0-16,-10 0 2 16,3 0-1-16,5 0-1 15,-6 0 1-15,-10 0-1 16,11 0 0-16,-1 0 1 15,-5 0-1-15,-7 0 0 16,-9 0 0-16,-8 0 1 16,1 0-1-16,-1 0 0 15,-5 0 0-15,0 0 0 16,0 0 0-16,5 0 0 15,1 0 0-15,1 0 0 16,4 0 0-16,0 0 0 0,-6 0 0 16,0 0 0-1,-5 0 0-15,0 0 0 0,0 0 0 16,0 0 0-16,0 0 0 15,0 0 0-15,0 0 1 16,0 0-1-16,0 0 0 16,0 0 0-16,0 0 0 15,0 0 0-15,0 0 0 16,0 0-1-16,0 0-2 15,0 0-4-15,0 0 0 16,0-3-5-16,0 3-8 16,-5 0-8-16,-6 0-26 15,-12 0-197-15</inkml:trace>
          <inkml:trace contextRef="#ctx0" brushRef="#br1" timeOffset="-172376.3079">-3 106 52 0,'0'-3'60'16,"0"0"35"-16,0 1 18 15,0-2-83-15,0 2 5 0,0-1-8 16,0 0-12-1,0 0 5-15,0 0-15 16,0 3-1-16,0-2 2 16,0-2-6-16,0 4 8 15,0-2 1-15,0 2 24 16,8-3-10-16,-8 0-19 15,5 3 9-15,0 0-13 16,-5-2 0-16,0 2 0 0,0 0-3 16,0 0 0-1,0 0 3-15,0 0-4 0,0 0 4 16,0 0 0-1,0 0-3-15,0 0-8 0,0 0 3 16,0 0 0 0,0 0-21-16,0 0-7 0,0 0-38 15,0 0 34 1,0 0-11-16,0 0 31 0,0 0 20 15,0 0 6-15,0 0 14 16,0 0 12-16,0 0 11 16,0 0-27-16,0 0-4 15,0 0-7-15,0 0 0 16,0 0 11-16,0 0-1 15,0 0 27-15,0 0-4 16,0 0-1-16,0 0 18 16,0 0-20-16,0 0-7 15,0 0-9-15,0 0-9 16,0 0 5-16,0 0-2 15,0 0 5-15,0 0 0 0,0 0-4 16,0 0 0-16,0 0-10 16,0 0 1-16,0 0-2 15,0 0 0-15,0 0 3 16,0 0-2-16,11 0-1 15,2 0 0-15,-2 0 6 16,5 0-4-16,8 0 2 16,10 0-4-16,-10 0 0 15,-3 0-1-15,3 0-1 16,-2 0 2-16,-4 0 1 15,4 0 0-15,-9 0-2 16,8 0 0-16,3 0-1 16,5 0 1-16,-7 0-1 0,7 0 2 15,0 0-2 1,0 0 0-16,6 0 0 0,5 0 2 15,-1 0-2-15,7 0 1 16,-1 0 0-16,-16 0 0 16,0 0-1-16,-13 0 0 15,3 0-1-15,-3 0 1 16,8 0-1-16,0 0 1 15,-3 0 0-15,3 0-1 16,-3 0 2-16,3 0-2 16,5-4 0-16,-7 2 1 15,1 2 0-15,1-4 1 16,-2 2-2-16,2 2 0 15,-9-3 1-15,4 3-1 0,5-3 0 16,-13 3 0-16,18-3 0 16,-13 0 0-16,8 3 0 15,-3 0 0-15,3 0 0 16,5 0 0-16,-8-3 1 15,3-3-1-15,11 4 0 16,-1-4 1-16,1 3 0 16,5-2 1-16,-6 1-1 15,1-1 0-15,0 2 0 16,-9 0-1-16,-13 3 1 15,-7 0-1-15,-6 0 0 16,0 0 0-16,0 0 0 16,0 0 0-16,0 0 0 0,0 0 0 15,0 0 0 1,0 0 0-16,0 0 0 0,0 0 0 15,0 0 1-15,0 0-1 16,0 0 0-16,0 0 1 16,0 0 0-16,0 0-1 15,0 0 1-15,0 0 0 16,0 0 0-16,0 0 0 15,0 0-1-15,0 0 1 16,0 0-1-16,0 0 1 16,0 0-1-16,0 0 1 15,0 0-1-15,0 0 1 16,0 0-1-16,0 0 1 15,0 0-1-15,0 0 0 0,0 0 0 16,0 0 1-16,0 0-1 16,0 0 0-16,0 0 0 15,0 0 0-15,0 0 0 16,0 0 0-16,0 0 0 15,0 0-1-15,0 0-2 16,0 0-4-16,0 0-8 16,0 0-14-16,-11 0-57 15</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48:45.57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-6 782 314 0,'0'-12'123'0,"0"10"-21"15,0-2-45-15,0 2-28 16,0 2-1-16,0-3 2 16,0 3-10-16,0 0 1 15,0 0-5-15,0 0-2 16,0-3 0-16,0 3-6 15,0 0-2-15,0 0-5 16,0 0-1-16,0 0 0 16,0 0-1-16,0 0-1 15,0 0 0-15,0 0 2 16,0-3 2-16,0 3-1 15,0 0 2-15,0 0 1 16,0 0 2-16,0 0-1 16,0 0-1-16,0 0 2 15,0 0-2-15,0 0 2 0,0 0-2 16,0 0 0-16,0 0 0 15,0 0 2-15,0-5 2 16,0 5-3-16,0-4-1 16,10-7 0-16,14-6-2 15,21-9 0-15,14-3 1 16,2-8 0-16,27 0 1 15,7-6-1-15,14 0-2 16,19-6-1-16,10-2 1 16,-2-2-1-16,13 1 1 15,-1-1-1-15,-15 5 0 16,-13 2 0-16,-6 4 1 15,-21 9-1-15,-18 4 0 0,-20 9 0 16,-12 6 0-16,-22 8 0 16,-10 0 0-16,-11 6 0 15,0 0 0-15,0 0 0 16,0 0 0-16,0 0 0 15,0 0 1-15,0 0 0 16,0 0 0-16,0 0 0 16,0 0-1-16,0 0 1 15,0 0-1-15,0 0-1 16,0 0 0-16,0 0 0 15,0 0 0-15,0 0 0 16,0 0 0-16,0 0 1 16,0 0-1-16,0 0 1 15,0 0-1-15,0 0 0 0,0 0-1 16,-6 0 0-16,1 0-3 15,-5 6-3-15,-9 3-9 16,8 0-15-16,6-1-53 16,0-5-639-16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48:48.60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1 491 504 0,'0'-8'68'0,"0"-1"-15"15,0 3-17-15,0 6-20 0,0-3-12 16,0 3 3 0,0 0 9-16,0 0-6 15,0 0-2-15,0 0 6 16,0 0 5-16,0 0 1 15,0 0-7-15,0 0-3 16,0 0-1-16,0 0-2 16,0 0 1-16,0 0-3 0,0 0-1 15,0 0-1 1,0 0-2-16,0 0-1 0,0 0 1 15,0 0 0-15,0 0 0 16,0-3 1-16,0 1-1 16,24-4-1-16,16-6 1 15,5-2 1-15,9-6 0 16,15 0 0-16,5 0-1 15,1-3 1-15,4-3-1 16,1 0 0-16,5-3 0 16,-11 1-1-16,-4-1 1 15,-1 3-1-15,-16 6 0 16,-8 4 0-16,-5 1 0 15,-11 9 0-15,-8-2 0 16,-2-1 0-16,2 4 0 16,-2-4 0-16,10-2 0 15,-2-1 1-15,2 0-1 0,5 1 0 16,-10 0 0-16,11 2 0 15,-1-3 0-15,-7 4 0 16,-8 5 0-16,-3-2-1 16,-8 5 1-16,-8 0 0 15,0 0 0-15,0-4 0 16,0 4 0-16,10 0 1 15,-10 0-1-15,0 0 0 16,0 0 0-16,0 0-1 16,0 0 1-16,0 0 0 0,0 0 0 15,0 0 1 1,0 0-1-16,0 0 0 0,0 0 0 15,0 0 2-15,0 0-2 16,0 0 0-16,0 0-2 16,0 0 2-16,0 0 0 15,0 0 0-15,0 0 0 16,0 0 0-16,0 0 0 15,0 0 0-15,0 0-1 16,0 0 1-16,0 0 0 16,0 0-1-16,0 0-3 15,0 0-1-15,0 14 1 16,16 1-8-16,-3-1-12 15,3 10-9-15,3-2-38 16,-8 1-423-16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48:53.93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40 756 248 0,'0'0'481'0,"-5"0"-418"16,-16 0-45-16,2 0-10 15,19 0-4-15,0 0-4 16,0-3 0-16,0 1 4 15,0-2 2-15,0 4-3 0,0 0-1 16,0 0 3-16,0 0 4 16,0 0 1-16,0 0 0 15,0 0-5-15,0 0-3 16,0 0-1-16,0 0 0 15,0 0 0-15,0 0-1 16,0-2 0-16,0-7 0 16,0-2-1-16,5-4 2 15,19 1-1-15,0-9 0 16,16 3 1-16,-5 3 0 15,-3-3 0-15,10-3-1 16,-7 0 1-16,10 3-1 16,5-6 1-16,3 0-1 15,3-2 1-15,3-1-1 16,2-3 0-16,-3 1 0 15,1 5 0-15,-9 0 0 16,19 6 0-16,6-5 0 16,5-1 0-16,-6 3 1 15,6 0-1-15,-6 0 0 0,-10 7 0 16,10-8 0-16,-18 4 0 15,13-3 0-15,-10 0 0 16,-9-2 0-16,3 4 0 16,-13 7 0-16,-11 2 0 15,-7 4 0-15,-17 8 0 16,3-3 0-16,-3 3 0 15,-5 0-1-15,6 0 1 16,-6 0-1-16,0 0 1 16,0 0-1-16,0 0 0 15,0 0 1-15,0 0-1 16,0 0 0-16,0 0 0 0,0 0-2 15,0 0-1-15,0 0-5 16,0 0-4-16,0 9-4 16,21 8-12-16,-3-6-30 15,-2 4-106-15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49:25.44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0 613 112 0,'0'0'273'16,"0"0"-119"-16,0 0-56 0,0 0-41 16,0 0-15-16,0 0-14 15,0 0-11-15,0 0 0 16,0 0-4-16,0 0-2 15,0 0-1-15,0 0-3 16,0 0 0-16,0 0-4 16,0 0 1-16,0 0-1 15,0 0-1-15,0 0-1 0,0 0 0 16,0-12-1-1,32-10 1-15,16 1-1 0,-3 0 1 16,6-3 0 0,7-2-1-16,17 0 0 0,10 0 1 15,2-2-1 1,-7 2 0-16,5 0 0 0,-5 3 0 15,-11 3 0 1,5-3 0-16,-4 9 0 0,-20 0 0 16,-2 5-1-16,-14 1 1 15,6-1 0-15,-5 0 0 16,-1-3 0-16,1 4 0 0,-3 2 0 31,2-2 0-31,-4 0 0 0,-6 2 0 16,10 0 0-16,-18 0 0 15,13 0 0-15,-5 1 1 0,11-4-1 16,-9-1 0-16,-2 0 0 15,-8 5 0-15,8-1 0 16,-8 0 0-16,3-2 0 16,15-1 0-16,-5-3 0 15,11-2 0-15,-5 2 0 16,5-2 0-1,-11-3 0-15,11 8 0 0,-24 1 0 16,2 5 0 0,-12 0 0-16,-6 3 0 0,0 0 0 15,0 0 0-15,0 0 0 0,0 0 0 16,0 0-1-1,0 0 1-15,0 0 0 0,0 0 0 16,0 0 0 0,0 0 0-16,0 0 0 0,0 0 0 15,0 0 0 1,0 0 0-16,0 0 0 0,0 0 1 15,0 0-1 1,0 0 0-16,0 0 0 0,0 0 0 16,0 0 0-16,0 0 1 0,0 0-1 15,0 0 0 1,0 0 0-16,0 0 0 0,0 0 0 15,0 0-1 1,0 0 0-16,0 0-3 0,0 0-6 16,0 0-5-1,0 0-25-15,0 0-65 0,0 0-577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4-04-09T14:50:15.505"/>
    </inkml:context>
    <inkml:brush xml:id="br0">
      <inkml:brushProperty name="width" value="0.00441" units="cm"/>
      <inkml:brushProperty name="height" value="0.00882" units="cm"/>
      <inkml:brushProperty name="color" value="#FFFF00"/>
      <inkml:brushProperty name="tip" value="rectangle"/>
      <inkml:brushProperty name="rasterOp" value="maskPen"/>
      <inkml:brushProperty name="fitToCurve" value="1"/>
    </inkml:brush>
  </inkml:definitions>
  <inkml:trace contextRef="#ctx0" brushRef="#br0">298 77 112 0,'34'-14'300'0,"-4"6"-188"0,-25 2 17 15,-5 3-83 1,0 0-19-16,0 1-5 0,0 2-2 15,5 0-4 1,-5 0-7-16,5 0 1 0,-5 0-1 16,0 0 4-16,0-4-10 15,6 4 1-15,-6 0-1 16,10 0-1-16,-10 0-1 15,14 0-1-15,-4-2 2 16,1-1-2-16,2 3 2 16,9-3 2-16,-9 0-2 15,3 0 1-15,2-3 0 16,4 4-1-16,2-1 1 0,-9 0-1 15,4 0 0 1,-8 0-2-16,-1 3 1 16,-10 0-1-16,0 0 0 15,0 0 0-15,0 0-1 16,0 0-2-16,-26 14 1 15,-33 12 2-15,-4 6 0 16,-23-1 1-16,12 1-1 16,-6-4 1-16,6-5-1 15,15 1 1-15,14-14 1 16,16 0-1-16,18-5 0 15,6-2 1-15,5-3-1 0,0 0 0 16,0 0 1-16,0 0 3 16,0 0 1-16,0 0 1 15,0 0-1-15,11 0-1 16,23-12-4-16,17-4-1 15,2-8 0-15,3 7 0 16,2 0 0-16,-7 2 0 16,-11 5 0-16,-1 0-1 15,-20 5 1-15,-8 2 0 16,-6 3 0-16,-5 0 0 0,0 0 0 15,0 0-1 1,0 0 1-16,0 0-1 0,0 0-1 16,0 0 0-16,-27 0-1 15,-12 14 3-15,-9 0 0 16,8 4 0-16,-5-4 0 15,10-3 0-15,6-5 0 16,18-3 1-16,6 0-1 16,5-3 0-16,0 0 1 15,0 0-1-15,0 0 0 16,0 0 1-16,0 0 0 15,21 0 1-15,38 0-2 16,15-14 0-16,6-3 0 16,13 2 0-16,-13-2 0 15,-25 3 0-15,-7 5 0 0,-27 0 0 16,-15 9 0-1,-6 0 0-15,0 0 0 0,0 0 0 16,-6 0-2-16,-44 0 0 16,-9 15 2-16,-2 2 0 15,14-3 0-15,7-5 0 16,-6 0 0-16,23-4 1 15,1-2-1-15,22 0 0 16,0-3 1-16,0 0-1 16,0 0 0-16,0 0 0 15,0 0 1-15,0 0 0 16,0 0 1-16,16 0-1 15,13 0 0-15,30-6-1 16,-9-8 0-16,20 3 0 0,-15 1 0 16,4 2 0-16,-14 6-1 15,-16-2 1-15,-23 4 0 16,-6 0 0-16,0 0 0 15,0 0 0-15,0 0-1 16,0 0 0-16,-11 0 0 16,-34 12 0-16,-8 8 1 15,2-3 0-15,-2-3 0 16,13-2 0-16,19-4 0 15,-8 2 0-15,18-5 0 16,11-5 0-16,0 0 0 16,0 0 1-16,0 0-1 15,0 0 0-15,0 0 0 16,0 0 1-16,32 0-1 15,-8-9 0-15,10-2 0 0,-4 2 0 16,-15 3 0-16,-15 6 0 16,0 0 1-16,0 0-1 15,0 0-1-15,0 0 0 16,-15 0-2-16,-31 4 1 15,4 10 1-15,2 0 1 16,5-2 0-16,9-6 0 16,7-1 0-16,3-2 0 15,11 0 0-15,5 0 0 16,0-3 0-16,0 0 0 0,0 0 0 15,0 0 0 1,0 0 0-16,21 0 0 0,3 0 0 16,16 0 0-16,-5-3 0 15,4 0 0-15,7-3 1 16,-1 4 0-16,-3-2 0 15,-15 4 0-15,-3 0-1 16,-14 0 0-16,-4 0 1 16,-6 0-1-16,0 0 0 15,0 0 0-15,0 0 0 16,0 0 0-16,0 0-1 15,0 0-1-15,-11 0 0 16,6 6 2-16,0 3 0 16,5-6 0-16,0-1 0 15,0-2 0-15,0 0 0 0,0 0 0 16,0 0 0-1,0 0 0-15,15 0-3 0,39 0 3 16,7 0 0-16,21-5 0 16,-7-4 0-16,4 1 0 15,-10-1 0-15,-23 4 0 16,-17 1 0-16,-24 4 0 15,-5 0 0-15,0 0 0 16,0 0 0-16,0 0-1 16,-29 0-3-16,-22 14 3 15,-18 4 0-15,0 2 1 16,11 0-1-16,2-5 1 0,3-5 0 15,26-4 0 1,9-2 0-16,12-4 0 0,6 0 0 16,0 0 0-1,0 0 1-15,0 0-1 0,0 0 0 16,0 0 0-16,0 0 1 15,16-15-1-15,3 4 0 16,2-4 0-16,-8 1 1 16,-2 2 1-16,0 7-1 15,-11 2 1-15,0 3-2 16,0 0 1-16,0 0-1 15,0 0-1-15,-16 0-2 16,-35 0 1-16,-13 0 0 16,6 0 2-16,7 0-1 15,12 0 1-15,4 0 0 16,6 0 0-16,18 0 0 0,6 0 0 15,-3 0 0-15,8 0 0 16,0 0 1-16,0 0 1 16,0 0-1-16,0 0 2 15,0 0 1-15,8-12-1 16,2-4-3-16,20-10 1 15,10 5-1-15,-1-1 3 16,-4 2-1-16,-6 2 0 16,-13 7 2-16,-5 5-2 15,-3 6-1-15,-8 0 0 16,0 0-1-16,0 0 0 0,-14 0-2 15,-31 0-1 1,-19 0 2-16,-21 6 1 0,0 8 0 16,3-5 0-16,16-1 0 15,7 0 0-15,9-2 0 16,15 0 0-16,16-3 0 15,9 0 0-15,10-3 0 16,0 0 0-16,0 0 0 16,0 0 0-16,0 0 1 15,0 0 0-15,16 0 0 16,37-18 0-16,16-7-1 15,16-1 0-15,-5-2-1 16,13 8 1-16,-37 2 0 0,2 7 0 16,-29 5 0-16,-23 6 0 0,-6 0 0 15,0 0 0 1,0 0 0-16,0 0-1 0,-35 0-2 15,-29 3 2 1,6 17 0-16,-3-2 1 0,2 2 0 16,3-4-1-1,-2-2 1-15,18-1 0 0,6-5 0 16,18-5 1-16,8 0-1 15,8-3 0-15,0 0 0 16,0 0 0-16,0 0 0 16,0 0 0-16,0 0 1 15,18 0-1-15,17 0 0 16,10-12 0-16,19 1 0 15,-8-3 0-15,-3 5 0 16,-24 3 0-16,-13 1 0 16,-16 1 0-16,0 4 0 15,0 0 0-15,0 0 0 0,0 0-2 16,-11 0 0-1,-18 4 0-15,-16 7 1 16,5 3 1-16,-3 0 0 16,-2-2 0-16,-5 6 0 15,-9-4 0-15,19-3 0 16,11-2 0-16,13-4 0 15,11 1 0-15,5-6 0 16,0 0 0-16,0 0 0 0,0 0 0 16,0 0 0-1,0 0 0-15,0 0 0 0,34 0 0 16,6 0 0-1,11 0 0-15,-6 0 0 0,-16 0 0 16,-10 0 0-16,-14 0 0 16,-5 0 0-16,0 0 0 15,0 0 0-15,0 0-2 16,0 3 0-16,0 8-2 15,0 1 4-15,0 0 0 16,0-4-1-16,0-2 1 16,0-4 0-16,0-2 0 15,0 0 0-15,0 0 0 0,0 0 0 16,0 0 0-16,11 4 0 15,29-2 1-15,13-2-1 16,3 0 1-16,-3 0 0 16,-13 0-1-16,0 0 0 15,-25 0 2-15,-9 0-2 16,-6 0 0-16,0 0 0 15,0 0 0-15,-27 0 0 16,-31 0-2-16,2 6 1 16,-13 8 1-16,21-2 0 15,8-1 0-15,14-3 0 16,12-2 0-16,9-6 0 15,5 0 0-15,0 0 0 16,0 0 0-16,0 0 1 0,0 0 1 16,0 0 0-1,11 0 1-15,18-2-2 0,0-7-1 16,-5-5 0-1,16 5 0-15,-24 0 0 0,8 4 0 16,-19 2 0-16,-5 3-3 16,0 0-14-16,0 0-45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4C3C-6B1F-45B7-AFEB-2BF6B7822D83}" type="datetimeFigureOut">
              <a:rPr lang="en-US" smtClean="0"/>
              <a:t>4/9/2014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AA688-5D88-4E64-8DA4-B273BCB868E9}" type="slidenum">
              <a:rPr lang="en-US" smtClean="0"/>
              <a:t>‹#›</a:t>
            </a:fld>
            <a:endParaRPr lang="en-US"/>
          </a:p>
        </p:txBody>
      </p:sp>
    </p:spTree>
    <p:extLst>
      <p:ext uri="{BB962C8B-B14F-4D97-AF65-F5344CB8AC3E}">
        <p14:creationId xmlns:p14="http://schemas.microsoft.com/office/powerpoint/2010/main" val="181027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AA688-5D88-4E64-8DA4-B273BCB868E9}" type="slidenum">
              <a:rPr lang="en-US" smtClean="0"/>
              <a:t>4</a:t>
            </a:fld>
            <a:endParaRPr lang="en-US"/>
          </a:p>
        </p:txBody>
      </p:sp>
    </p:spTree>
    <p:extLst>
      <p:ext uri="{BB962C8B-B14F-4D97-AF65-F5344CB8AC3E}">
        <p14:creationId xmlns:p14="http://schemas.microsoft.com/office/powerpoint/2010/main" val="36989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AA688-5D88-4E64-8DA4-B273BCB868E9}" type="slidenum">
              <a:rPr lang="en-US" smtClean="0"/>
              <a:t>9</a:t>
            </a:fld>
            <a:endParaRPr lang="en-US"/>
          </a:p>
        </p:txBody>
      </p:sp>
    </p:spTree>
    <p:extLst>
      <p:ext uri="{BB962C8B-B14F-4D97-AF65-F5344CB8AC3E}">
        <p14:creationId xmlns:p14="http://schemas.microsoft.com/office/powerpoint/2010/main" val="751865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3250" y="1041400"/>
            <a:ext cx="9144000" cy="2387600"/>
          </a:xfrm>
        </p:spPr>
        <p:txBody>
          <a:bodyPr anchor="b"/>
          <a:lstStyle>
            <a:lvl1pPr algn="ctr">
              <a:defRPr sz="6000">
                <a:solidFill>
                  <a:schemeClr val="tx2">
                    <a:lumMod val="10000"/>
                    <a:lumOff val="9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543250" y="3602038"/>
            <a:ext cx="9144000" cy="1655762"/>
          </a:xfrm>
        </p:spPr>
        <p:txBody>
          <a:bodyPr/>
          <a:lstStyle>
            <a:lvl1pPr marL="0" indent="0" algn="ctr">
              <a:buNone/>
              <a:defRPr sz="2400">
                <a:solidFill>
                  <a:schemeClr val="tx2">
                    <a:lumMod val="10000"/>
                    <a:lumOff val="90000"/>
                  </a:schemeClr>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DC5B99-2B22-4F7D-9A5A-F9EAC424B548}"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1300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5B99-2B22-4F7D-9A5A-F9EAC424B548}"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5656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5B99-2B22-4F7D-9A5A-F9EAC424B548}"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9576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20000"/>
                    <a:lumOff val="80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5B99-2B22-4F7D-9A5A-F9EAC424B548}"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8629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solidFill>
                  <a:schemeClr val="tx2">
                    <a:lumMod val="10000"/>
                    <a:lumOff val="9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C5B99-2B22-4F7D-9A5A-F9EAC424B548}"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82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C5B99-2B22-4F7D-9A5A-F9EAC424B548}"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8090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C5B99-2B22-4F7D-9A5A-F9EAC424B548}" type="datetimeFigureOut">
              <a:rPr lang="en-US" smtClean="0"/>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9249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C5B99-2B22-4F7D-9A5A-F9EAC424B548}" type="datetimeFigureOut">
              <a:rPr lang="en-US" smtClean="0"/>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406532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C5B99-2B22-4F7D-9A5A-F9EAC424B548}" type="datetimeFigureOut">
              <a:rPr lang="en-US" smtClean="0"/>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946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C5B99-2B22-4F7D-9A5A-F9EAC424B548}"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9722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C5B99-2B22-4F7D-9A5A-F9EAC424B548}"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9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10000"/>
                    <a:lumOff val="90000"/>
                  </a:schemeClr>
                </a:solidFill>
              </a:defRPr>
            </a:lvl1pPr>
          </a:lstStyle>
          <a:p>
            <a:fld id="{03DC5B99-2B22-4F7D-9A5A-F9EAC424B548}" type="datetimeFigureOut">
              <a:rPr lang="en-US" smtClean="0"/>
              <a:pPr/>
              <a:t>4/9/2014</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10000"/>
                    <a:lumOff val="90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10000"/>
                    <a:lumOff val="90000"/>
                  </a:schemeClr>
                </a:solidFill>
              </a:defRPr>
            </a:lvl1pPr>
          </a:lstStyle>
          <a:p>
            <a:fld id="{1B9F616B-E734-48E2-82E2-02DF02FA5C61}" type="slidenum">
              <a:rPr lang="en-US" smtClean="0"/>
              <a:pPr/>
              <a:t>‹#›</a:t>
            </a:fld>
            <a:endParaRPr lang="en-US"/>
          </a:p>
        </p:txBody>
      </p:sp>
    </p:spTree>
    <p:extLst>
      <p:ext uri="{BB962C8B-B14F-4D97-AF65-F5344CB8AC3E}">
        <p14:creationId xmlns:p14="http://schemas.microsoft.com/office/powerpoint/2010/main" val="2548454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Arial" panose="020B0604020202020204" pitchFamily="34" charset="0"/>
        <a:buChar char="•"/>
        <a:defRPr sz="2800" kern="1200">
          <a:solidFill>
            <a:schemeClr val="tx2">
              <a:lumMod val="10000"/>
              <a:lumOff val="9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Arial" panose="020B0604020202020204" pitchFamily="34" charset="0"/>
        <a:buChar char="•"/>
        <a:defRPr sz="2400" kern="1200">
          <a:solidFill>
            <a:schemeClr val="tx2">
              <a:lumMod val="10000"/>
              <a:lumOff val="9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Arial" panose="020B0604020202020204" pitchFamily="34" charset="0"/>
        <a:buChar char="•"/>
        <a:defRPr sz="2000" kern="1200">
          <a:solidFill>
            <a:schemeClr val="tx2">
              <a:lumMod val="10000"/>
              <a:lumOff val="9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customXml" Target="../ink/ink5.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2" Type="http://schemas.openxmlformats.org/officeDocument/2006/relationships/notesSlide" Target="../notesSlides/notesSlide1.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emf"/><Relationship Id="rId1" Type="http://schemas.openxmlformats.org/officeDocument/2006/relationships/slideLayout" Target="../slideLayouts/slideLayout9.xml"/><Relationship Id="rId6" Type="http://schemas.openxmlformats.org/officeDocument/2006/relationships/customXml" Target="../ink/ink2.xml"/><Relationship Id="rId11" Type="http://schemas.openxmlformats.org/officeDocument/2006/relationships/image" Target="../media/image7.emf"/><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1.emf"/><Relationship Id="rId31" Type="http://schemas.openxmlformats.org/officeDocument/2006/relationships/image" Target="../media/image17.emf"/><Relationship Id="rId4" Type="http://schemas.openxmlformats.org/officeDocument/2006/relationships/customXml" Target="../ink/ink1.xml"/><Relationship Id="rId9" Type="http://schemas.openxmlformats.org/officeDocument/2006/relationships/image" Target="../media/image6.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emf"/><Relationship Id="rId30" Type="http://schemas.openxmlformats.org/officeDocument/2006/relationships/customXml" Target="../ink/ink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31378" y="3928609"/>
            <a:ext cx="9144000" cy="1655762"/>
          </a:xfrm>
        </p:spPr>
        <p:txBody>
          <a:bodyPr/>
          <a:lstStyle/>
          <a:p>
            <a:r>
              <a:rPr lang="en-US" dirty="0" smtClean="0"/>
              <a:t>Safa Sara</a:t>
            </a:r>
            <a:r>
              <a:rPr lang="tr-TR" dirty="0" err="1" smtClean="0"/>
              <a:t>çoğlu</a:t>
            </a:r>
            <a:r>
              <a:rPr lang="tr-TR" dirty="0" smtClean="0"/>
              <a:t>,</a:t>
            </a:r>
            <a:r>
              <a:rPr lang="en-US" dirty="0" smtClean="0"/>
              <a:t> </a:t>
            </a:r>
          </a:p>
          <a:p>
            <a:r>
              <a:rPr lang="en-US" dirty="0" smtClean="0"/>
              <a:t>Bloomsburg University</a:t>
            </a:r>
            <a:endParaRPr lang="en-US" dirty="0"/>
          </a:p>
        </p:txBody>
      </p:sp>
      <p:sp>
        <p:nvSpPr>
          <p:cNvPr id="2" name="Title 1"/>
          <p:cNvSpPr>
            <a:spLocks noGrp="1"/>
          </p:cNvSpPr>
          <p:nvPr>
            <p:ph type="ctrTitle"/>
          </p:nvPr>
        </p:nvSpPr>
        <p:spPr/>
        <p:txBody>
          <a:bodyPr>
            <a:normAutofit fontScale="90000"/>
          </a:bodyPr>
          <a:lstStyle/>
          <a:p>
            <a:r>
              <a:rPr lang="en-US" dirty="0">
                <a:effectLst/>
              </a:rPr>
              <a:t>People and Property in Nineteenth-Century Transjordan</a:t>
            </a:r>
            <a:endParaRPr lang="en-US" dirty="0"/>
          </a:p>
        </p:txBody>
      </p:sp>
    </p:spTree>
    <p:extLst>
      <p:ext uri="{BB962C8B-B14F-4D97-AF65-F5344CB8AC3E}">
        <p14:creationId xmlns:p14="http://schemas.microsoft.com/office/powerpoint/2010/main" val="5050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smtClean="0"/>
              <a:t>The descriptive part</a:t>
            </a:r>
          </a:p>
          <a:p>
            <a:pPr lvl="0"/>
            <a:r>
              <a:rPr lang="en-US" dirty="0" smtClean="0"/>
              <a:t>The political economy of Transjordan </a:t>
            </a:r>
          </a:p>
          <a:p>
            <a:pPr lvl="1"/>
            <a:r>
              <a:rPr lang="en-US" dirty="0" smtClean="0"/>
              <a:t>The reforms</a:t>
            </a:r>
          </a:p>
          <a:p>
            <a:pPr lvl="1"/>
            <a:r>
              <a:rPr lang="en-US" dirty="0" smtClean="0"/>
              <a:t>The refugees</a:t>
            </a:r>
          </a:p>
          <a:p>
            <a:pPr lvl="1"/>
            <a:r>
              <a:rPr lang="en-US" dirty="0" smtClean="0"/>
              <a:t>Wealth accumulation and agency</a:t>
            </a:r>
          </a:p>
          <a:p>
            <a:pPr lvl="1"/>
            <a:r>
              <a:rPr lang="en-US" dirty="0" smtClean="0"/>
              <a:t>Oil and foreign powers</a:t>
            </a:r>
          </a:p>
        </p:txBody>
      </p:sp>
      <p:sp>
        <p:nvSpPr>
          <p:cNvPr id="13" name="Title 12"/>
          <p:cNvSpPr>
            <a:spLocks noGrp="1"/>
          </p:cNvSpPr>
          <p:nvPr>
            <p:ph type="title"/>
          </p:nvPr>
        </p:nvSpPr>
        <p:spPr/>
        <p:txBody>
          <a:bodyPr/>
          <a:lstStyle/>
          <a:p>
            <a:pPr algn="r"/>
            <a:r>
              <a:rPr lang="en-US" dirty="0" smtClean="0"/>
              <a:t>The general structure</a:t>
            </a:r>
            <a:endParaRPr lang="en-US" dirty="0"/>
          </a:p>
        </p:txBody>
      </p:sp>
    </p:spTree>
    <p:extLst>
      <p:ext uri="{BB962C8B-B14F-4D97-AF65-F5344CB8AC3E}">
        <p14:creationId xmlns:p14="http://schemas.microsoft.com/office/powerpoint/2010/main" val="28503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terminology</a:t>
            </a:r>
          </a:p>
        </p:txBody>
      </p:sp>
      <p:sp>
        <p:nvSpPr>
          <p:cNvPr id="3" name="Content Placeholder 2"/>
          <p:cNvSpPr>
            <a:spLocks noGrp="1"/>
          </p:cNvSpPr>
          <p:nvPr>
            <p:ph idx="1"/>
          </p:nvPr>
        </p:nvSpPr>
        <p:spPr/>
        <p:txBody>
          <a:bodyPr>
            <a:normAutofit fontScale="85000" lnSpcReduction="10000"/>
          </a:bodyPr>
          <a:lstStyle/>
          <a:p>
            <a:r>
              <a:rPr lang="en-US" dirty="0"/>
              <a:t>Tribes: The tribe is a social group defined in genealogical and territorial terms. Genealogies are politically constructed and is open argued by scholars like Margaret Meriwether or </a:t>
            </a:r>
            <a:r>
              <a:rPr lang="en-US" dirty="0" err="1"/>
              <a:t>Beshara</a:t>
            </a:r>
            <a:r>
              <a:rPr lang="en-US" dirty="0"/>
              <a:t> </a:t>
            </a:r>
            <a:r>
              <a:rPr lang="en-US" dirty="0" err="1"/>
              <a:t>Doumani</a:t>
            </a:r>
            <a:r>
              <a:rPr lang="en-US" dirty="0"/>
              <a:t>, both male and female members of the society can assume dominant roles in devising new families' affiliations with the tribes. </a:t>
            </a:r>
            <a:endParaRPr lang="en-US" dirty="0" smtClean="0"/>
          </a:p>
          <a:p>
            <a:r>
              <a:rPr lang="en-US" dirty="0"/>
              <a:t>Frontiers</a:t>
            </a:r>
            <a:r>
              <a:rPr lang="en-US" dirty="0" smtClean="0"/>
              <a:t>: </a:t>
            </a:r>
            <a:r>
              <a:rPr lang="en-US" dirty="0"/>
              <a:t>In his study of Transjordan, Eugene Rogan </a:t>
            </a:r>
            <a:r>
              <a:rPr lang="en-US" dirty="0" smtClean="0"/>
              <a:t>borrows the </a:t>
            </a:r>
            <a:r>
              <a:rPr lang="en-US" dirty="0"/>
              <a:t>term frontiers as defined by scholars of North America </a:t>
            </a:r>
            <a:r>
              <a:rPr lang="en-US" dirty="0" smtClean="0"/>
              <a:t>and Southern </a:t>
            </a:r>
            <a:r>
              <a:rPr lang="en-US" dirty="0"/>
              <a:t>Africa. According to this definition, frontiers are "a zone of interpenetration between two previously distinct societies, one of which is indigenous to the region and the other intrusive. The frontier </a:t>
            </a:r>
            <a:r>
              <a:rPr lang="en-US" dirty="0" smtClean="0"/>
              <a:t>‘opens’ </a:t>
            </a:r>
            <a:r>
              <a:rPr lang="en-US" dirty="0"/>
              <a:t>in a given zone when the first representatives of the intrusive society arrive; it </a:t>
            </a:r>
            <a:r>
              <a:rPr lang="en-US" dirty="0" smtClean="0"/>
              <a:t>‘closes’ </a:t>
            </a:r>
            <a:r>
              <a:rPr lang="en-US" dirty="0"/>
              <a:t>when a single political authority has established hegemony over the </a:t>
            </a:r>
            <a:r>
              <a:rPr lang="en-US" dirty="0" smtClean="0"/>
              <a:t>zone“</a:t>
            </a:r>
            <a:r>
              <a:rPr lang="en-US" dirty="0"/>
              <a:t>(1999, 6</a:t>
            </a:r>
            <a:r>
              <a:rPr lang="en-US" dirty="0" smtClean="0"/>
              <a:t>).</a:t>
            </a:r>
          </a:p>
          <a:p>
            <a:endParaRPr lang="en-US" dirty="0"/>
          </a:p>
        </p:txBody>
      </p:sp>
    </p:spTree>
    <p:extLst>
      <p:ext uri="{BB962C8B-B14F-4D97-AF65-F5344CB8AC3E}">
        <p14:creationId xmlns:p14="http://schemas.microsoft.com/office/powerpoint/2010/main" val="22640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4" y="106136"/>
            <a:ext cx="4690382" cy="1951264"/>
          </a:xfrm>
        </p:spPr>
        <p:txBody>
          <a:bodyPr>
            <a:normAutofit fontScale="90000"/>
          </a:bodyPr>
          <a:lstStyle/>
          <a:p>
            <a:pPr algn="r"/>
            <a:r>
              <a:rPr lang="en-US" dirty="0"/>
              <a:t>The Descriptive Part: Regions and connections of Transjordan</a:t>
            </a:r>
            <a:endParaRPr lang="en-US" dirty="0"/>
          </a:p>
        </p:txBody>
      </p:sp>
      <p:pic>
        <p:nvPicPr>
          <p:cNvPr id="7" name="Picture 6"/>
          <p:cNvPicPr>
            <a:picLocks noChangeAspect="1"/>
          </p:cNvPicPr>
          <p:nvPr/>
        </p:nvPicPr>
        <p:blipFill>
          <a:blip r:embed="rId3"/>
          <a:stretch>
            <a:fillRect/>
          </a:stretch>
        </p:blipFill>
        <p:spPr>
          <a:xfrm>
            <a:off x="6151795" y="-187771"/>
            <a:ext cx="5311271" cy="7558161"/>
          </a:xfrm>
          <a:prstGeom prst="rect">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9846270" y="6799037"/>
              <a:ext cx="0" cy="0"/>
            </p14:xfrm>
          </p:contentPart>
        </mc:Choice>
        <mc:Fallback xmlns="">
          <p:pic>
            <p:nvPicPr>
              <p:cNvPr id="15" name="Ink 14"/>
              <p:cNvPicPr/>
              <p:nvPr/>
            </p:nvPicPr>
            <p:blipFill>
              <a:blip r:embed="rId5"/>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9627030" y="6690677"/>
              <a:ext cx="822240" cy="43200"/>
            </p14:xfrm>
          </p:contentPart>
        </mc:Choice>
        <mc:Fallback xmlns="">
          <p:pic>
            <p:nvPicPr>
              <p:cNvPr id="16" name="Ink 15"/>
              <p:cNvPicPr/>
              <p:nvPr/>
            </p:nvPicPr>
            <p:blipFill>
              <a:blip r:embed="rId7"/>
              <a:stretch>
                <a:fillRect/>
              </a:stretch>
            </p:blipFill>
            <p:spPr>
              <a:xfrm>
                <a:off x="9592470" y="6546677"/>
                <a:ext cx="9288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p14:cNvContentPartPr/>
              <p14:nvPr/>
            </p14:nvContentPartPr>
            <p14:xfrm>
              <a:off x="7812990" y="806477"/>
              <a:ext cx="665280" cy="2049120"/>
            </p14:xfrm>
          </p:contentPart>
        </mc:Choice>
        <mc:Fallback xmlns="">
          <p:pic>
            <p:nvPicPr>
              <p:cNvPr id="18" name="Ink 17"/>
              <p:cNvPicPr/>
              <p:nvPr/>
            </p:nvPicPr>
            <p:blipFill>
              <a:blip r:embed="rId9"/>
              <a:stretch>
                <a:fillRect/>
              </a:stretch>
            </p:blipFill>
            <p:spPr>
              <a:xfrm>
                <a:off x="7802550" y="788477"/>
                <a:ext cx="694800" cy="207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p14:cNvContentPartPr/>
              <p14:nvPr/>
            </p14:nvContentPartPr>
            <p14:xfrm>
              <a:off x="7260750" y="2058197"/>
              <a:ext cx="1339920" cy="284760"/>
            </p14:xfrm>
          </p:contentPart>
        </mc:Choice>
        <mc:Fallback xmlns="">
          <p:pic>
            <p:nvPicPr>
              <p:cNvPr id="24" name="Ink 23"/>
              <p:cNvPicPr/>
              <p:nvPr/>
            </p:nvPicPr>
            <p:blipFill>
              <a:blip r:embed="rId11"/>
              <a:stretch>
                <a:fillRect/>
              </a:stretch>
            </p:blipFill>
            <p:spPr>
              <a:xfrm>
                <a:off x="7248150" y="2039117"/>
                <a:ext cx="1371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9744030" y="1375637"/>
              <a:ext cx="666360" cy="283680"/>
            </p14:xfrm>
          </p:contentPart>
        </mc:Choice>
        <mc:Fallback xmlns="">
          <p:pic>
            <p:nvPicPr>
              <p:cNvPr id="26" name="Ink 25"/>
              <p:cNvPicPr/>
              <p:nvPr/>
            </p:nvPicPr>
            <p:blipFill>
              <a:blip r:embed="rId13"/>
              <a:stretch>
                <a:fillRect/>
              </a:stretch>
            </p:blipFill>
            <p:spPr>
              <a:xfrm>
                <a:off x="9671670" y="1227317"/>
                <a:ext cx="8128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p14:cNvContentPartPr/>
              <p14:nvPr/>
            </p14:nvContentPartPr>
            <p14:xfrm>
              <a:off x="9375750" y="3893477"/>
              <a:ext cx="522000" cy="177840"/>
            </p14:xfrm>
          </p:contentPart>
        </mc:Choice>
        <mc:Fallback xmlns="">
          <p:pic>
            <p:nvPicPr>
              <p:cNvPr id="27" name="Ink 26"/>
              <p:cNvPicPr/>
              <p:nvPr/>
            </p:nvPicPr>
            <p:blipFill>
              <a:blip r:embed="rId15"/>
              <a:stretch>
                <a:fillRect/>
              </a:stretch>
            </p:blipFill>
            <p:spPr>
              <a:xfrm>
                <a:off x="9304830" y="3748757"/>
                <a:ext cx="6501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p14:cNvContentPartPr/>
              <p14:nvPr/>
            </p14:nvContentPartPr>
            <p14:xfrm>
              <a:off x="8565750" y="5062397"/>
              <a:ext cx="635760" cy="271800"/>
            </p14:xfrm>
          </p:contentPart>
        </mc:Choice>
        <mc:Fallback xmlns="">
          <p:pic>
            <p:nvPicPr>
              <p:cNvPr id="28" name="Ink 27"/>
              <p:cNvPicPr/>
              <p:nvPr/>
            </p:nvPicPr>
            <p:blipFill>
              <a:blip r:embed="rId17"/>
              <a:stretch>
                <a:fillRect/>
              </a:stretch>
            </p:blipFill>
            <p:spPr>
              <a:xfrm>
                <a:off x="8491590" y="4913357"/>
                <a:ext cx="76896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p14:cNvContentPartPr/>
              <p14:nvPr/>
            </p14:nvContentPartPr>
            <p14:xfrm>
              <a:off x="8741790" y="2531597"/>
              <a:ext cx="678960" cy="221040"/>
            </p14:xfrm>
          </p:contentPart>
        </mc:Choice>
        <mc:Fallback xmlns="">
          <p:pic>
            <p:nvPicPr>
              <p:cNvPr id="29" name="Ink 28"/>
              <p:cNvPicPr/>
              <p:nvPr/>
            </p:nvPicPr>
            <p:blipFill>
              <a:blip r:embed="rId19"/>
              <a:stretch>
                <a:fillRect/>
              </a:stretch>
            </p:blipFill>
            <p:spPr>
              <a:xfrm>
                <a:off x="8669430" y="2385797"/>
                <a:ext cx="82404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p14:cNvContentPartPr/>
              <p14:nvPr/>
            </p14:nvContentPartPr>
            <p14:xfrm>
              <a:off x="9273870" y="1699277"/>
              <a:ext cx="424800" cy="115200"/>
            </p14:xfrm>
          </p:contentPart>
        </mc:Choice>
        <mc:Fallback xmlns="">
          <p:pic>
            <p:nvPicPr>
              <p:cNvPr id="30" name="Ink 29"/>
              <p:cNvPicPr/>
              <p:nvPr/>
            </p:nvPicPr>
            <p:blipFill>
              <a:blip r:embed="rId21"/>
              <a:stretch>
                <a:fillRect/>
              </a:stretch>
            </p:blipFill>
            <p:spPr>
              <a:xfrm>
                <a:off x="9272790" y="1696757"/>
                <a:ext cx="427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p14:cNvContentPartPr/>
              <p14:nvPr/>
            </p14:nvContentPartPr>
            <p14:xfrm>
              <a:off x="9201870" y="5522477"/>
              <a:ext cx="446040" cy="219960"/>
            </p14:xfrm>
          </p:contentPart>
        </mc:Choice>
        <mc:Fallback xmlns="">
          <p:pic>
            <p:nvPicPr>
              <p:cNvPr id="31" name="Ink 30"/>
              <p:cNvPicPr/>
              <p:nvPr/>
            </p:nvPicPr>
            <p:blipFill>
              <a:blip r:embed="rId23"/>
              <a:stretch>
                <a:fillRect/>
              </a:stretch>
            </p:blipFill>
            <p:spPr>
              <a:xfrm>
                <a:off x="9200790" y="5519957"/>
                <a:ext cx="448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p14:cNvContentPartPr/>
              <p14:nvPr/>
            </p14:nvContentPartPr>
            <p14:xfrm>
              <a:off x="2963790" y="1616477"/>
              <a:ext cx="669600" cy="139320"/>
            </p14:xfrm>
          </p:contentPart>
        </mc:Choice>
        <mc:Fallback xmlns="">
          <p:pic>
            <p:nvPicPr>
              <p:cNvPr id="33" name="Ink 32"/>
              <p:cNvPicPr/>
              <p:nvPr/>
            </p:nvPicPr>
            <p:blipFill>
              <a:blip r:embed="rId25"/>
              <a:stretch>
                <a:fillRect/>
              </a:stretch>
            </p:blipFill>
            <p:spPr>
              <a:xfrm>
                <a:off x="2951910" y="1604597"/>
                <a:ext cx="693360" cy="163080"/>
              </a:xfrm>
              <a:prstGeom prst="rect">
                <a:avLst/>
              </a:prstGeom>
            </p:spPr>
          </p:pic>
        </mc:Fallback>
      </mc:AlternateContent>
      <p:sp>
        <p:nvSpPr>
          <p:cNvPr id="17" name="Text Placeholder 3"/>
          <p:cNvSpPr txBox="1">
            <a:spLocks/>
          </p:cNvSpPr>
          <p:nvPr/>
        </p:nvSpPr>
        <p:spPr>
          <a:xfrm>
            <a:off x="236764" y="2069194"/>
            <a:ext cx="5851106" cy="3759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ct val="30000"/>
              </a:spcBef>
              <a:buClr>
                <a:schemeClr val="accent2"/>
              </a:buClr>
              <a:buFont typeface="Arial" panose="020B0604020202020204" pitchFamily="34" charset="0"/>
              <a:buNone/>
              <a:defRPr sz="1600" kern="1200">
                <a:solidFill>
                  <a:schemeClr val="tx2">
                    <a:lumMod val="10000"/>
                    <a:lumOff val="90000"/>
                  </a:schemeClr>
                </a:solidFill>
                <a:latin typeface="+mn-lt"/>
                <a:ea typeface="+mn-ea"/>
                <a:cs typeface="+mn-cs"/>
              </a:defRPr>
            </a:lvl1pPr>
            <a:lvl2pPr marL="457200" indent="0" algn="l" defTabSz="914400" rtl="0" eaLnBrk="1" latinLnBrk="0" hangingPunct="1">
              <a:lnSpc>
                <a:spcPct val="90000"/>
              </a:lnSpc>
              <a:spcBef>
                <a:spcPct val="30000"/>
              </a:spcBef>
              <a:buClr>
                <a:schemeClr val="accent2"/>
              </a:buClr>
              <a:buFont typeface="Arial" panose="020B0604020202020204" pitchFamily="34" charset="0"/>
              <a:buNone/>
              <a:defRPr sz="1400" kern="1200">
                <a:solidFill>
                  <a:schemeClr val="tx2">
                    <a:lumMod val="10000"/>
                    <a:lumOff val="90000"/>
                  </a:schemeClr>
                </a:solidFill>
                <a:latin typeface="+mn-lt"/>
                <a:ea typeface="+mn-ea"/>
                <a:cs typeface="+mn-cs"/>
              </a:defRPr>
            </a:lvl2pPr>
            <a:lvl3pPr marL="914400" indent="0" algn="l" defTabSz="914400" rtl="0" eaLnBrk="1" latinLnBrk="0" hangingPunct="1">
              <a:lnSpc>
                <a:spcPct val="90000"/>
              </a:lnSpc>
              <a:spcBef>
                <a:spcPct val="30000"/>
              </a:spcBef>
              <a:buClr>
                <a:schemeClr val="accent2"/>
              </a:buClr>
              <a:buFont typeface="Arial" panose="020B0604020202020204" pitchFamily="34" charset="0"/>
              <a:buNone/>
              <a:defRPr sz="1200" kern="1200">
                <a:solidFill>
                  <a:schemeClr val="tx2">
                    <a:lumMod val="10000"/>
                    <a:lumOff val="90000"/>
                  </a:schemeClr>
                </a:solidFill>
                <a:latin typeface="+mn-lt"/>
                <a:ea typeface="+mn-ea"/>
                <a:cs typeface="+mn-cs"/>
              </a:defRPr>
            </a:lvl3pPr>
            <a:lvl4pPr marL="1371600" indent="0" algn="l" defTabSz="914400" rtl="0" eaLnBrk="1" latinLnBrk="0" hangingPunct="1">
              <a:lnSpc>
                <a:spcPct val="90000"/>
              </a:lnSpc>
              <a:spcBef>
                <a:spcPct val="30000"/>
              </a:spcBef>
              <a:buClr>
                <a:schemeClr val="accent2"/>
              </a:buClr>
              <a:buFont typeface="Arial" panose="020B0604020202020204" pitchFamily="34" charset="0"/>
              <a:buNone/>
              <a:defRPr sz="1000" kern="1200">
                <a:solidFill>
                  <a:schemeClr val="tx2">
                    <a:lumMod val="10000"/>
                    <a:lumOff val="90000"/>
                  </a:schemeClr>
                </a:solidFill>
                <a:latin typeface="+mn-lt"/>
                <a:ea typeface="+mn-ea"/>
                <a:cs typeface="+mn-cs"/>
              </a:defRPr>
            </a:lvl4pPr>
            <a:lvl5pPr marL="1828800" indent="0" algn="l" defTabSz="914400" rtl="0" eaLnBrk="1" latinLnBrk="0" hangingPunct="1">
              <a:lnSpc>
                <a:spcPct val="90000"/>
              </a:lnSpc>
              <a:spcBef>
                <a:spcPct val="30000"/>
              </a:spcBef>
              <a:buClr>
                <a:schemeClr val="accent2"/>
              </a:buClr>
              <a:buFont typeface="Arial" panose="020B0604020202020204" pitchFamily="34" charset="0"/>
              <a:buNone/>
              <a:defRPr sz="1000" kern="1200">
                <a:solidFill>
                  <a:schemeClr val="tx2">
                    <a:lumMod val="10000"/>
                    <a:lumOff val="90000"/>
                  </a:schemeClr>
                </a:solidFill>
                <a:latin typeface="+mn-lt"/>
                <a:ea typeface="+mn-ea"/>
                <a:cs typeface="+mn-cs"/>
              </a:defRPr>
            </a:lvl5pPr>
            <a:lvl6pPr marL="2286000" indent="0" algn="l" defTabSz="914400" rtl="0" eaLnBrk="1" latinLnBrk="0" hangingPunct="1">
              <a:lnSpc>
                <a:spcPct val="90000"/>
              </a:lnSpc>
              <a:spcBef>
                <a:spcPct val="30000"/>
              </a:spcBef>
              <a:buClr>
                <a:schemeClr val="accent2"/>
              </a:buClr>
              <a:buFont typeface="Arial" panose="020B0604020202020204" pitchFamily="34" charset="0"/>
              <a:buNone/>
              <a:defRPr sz="1000" kern="1200">
                <a:solidFill>
                  <a:schemeClr val="tx2">
                    <a:lumMod val="10000"/>
                    <a:lumOff val="90000"/>
                  </a:schemeClr>
                </a:solidFill>
                <a:latin typeface="+mn-lt"/>
                <a:ea typeface="+mn-ea"/>
                <a:cs typeface="+mn-cs"/>
              </a:defRPr>
            </a:lvl6pPr>
            <a:lvl7pPr marL="2743200" indent="0" algn="l" defTabSz="914400" rtl="0" eaLnBrk="1" latinLnBrk="0" hangingPunct="1">
              <a:lnSpc>
                <a:spcPct val="90000"/>
              </a:lnSpc>
              <a:spcBef>
                <a:spcPct val="30000"/>
              </a:spcBef>
              <a:buClr>
                <a:schemeClr val="accent2"/>
              </a:buClr>
              <a:buFont typeface="Arial" panose="020B0604020202020204" pitchFamily="34" charset="0"/>
              <a:buNone/>
              <a:defRPr sz="1000" kern="1200">
                <a:solidFill>
                  <a:schemeClr val="tx2">
                    <a:lumMod val="10000"/>
                    <a:lumOff val="90000"/>
                  </a:schemeClr>
                </a:solidFill>
                <a:latin typeface="+mn-lt"/>
                <a:ea typeface="+mn-ea"/>
                <a:cs typeface="+mn-cs"/>
              </a:defRPr>
            </a:lvl7pPr>
            <a:lvl8pPr marL="3200400" indent="0" algn="l" defTabSz="914400" rtl="0" eaLnBrk="1" latinLnBrk="0" hangingPunct="1">
              <a:lnSpc>
                <a:spcPct val="90000"/>
              </a:lnSpc>
              <a:spcBef>
                <a:spcPct val="30000"/>
              </a:spcBef>
              <a:buClr>
                <a:schemeClr val="accent2"/>
              </a:buClr>
              <a:buFont typeface="Arial" panose="020B0604020202020204" pitchFamily="34" charset="0"/>
              <a:buNone/>
              <a:defRPr sz="1000" kern="1200">
                <a:solidFill>
                  <a:schemeClr val="tx2">
                    <a:lumMod val="10000"/>
                    <a:lumOff val="90000"/>
                  </a:schemeClr>
                </a:solidFill>
                <a:latin typeface="+mn-lt"/>
                <a:ea typeface="+mn-ea"/>
                <a:cs typeface="+mn-cs"/>
              </a:defRPr>
            </a:lvl8pPr>
            <a:lvl9pPr marL="3657600" indent="0" algn="l" defTabSz="914400" rtl="0" eaLnBrk="1" latinLnBrk="0" hangingPunct="1">
              <a:lnSpc>
                <a:spcPct val="90000"/>
              </a:lnSpc>
              <a:spcBef>
                <a:spcPct val="30000"/>
              </a:spcBef>
              <a:buClr>
                <a:schemeClr val="accent2"/>
              </a:buClr>
              <a:buFont typeface="Arial" panose="020B0604020202020204" pitchFamily="34" charset="0"/>
              <a:buNone/>
              <a:defRPr sz="1000" kern="1200">
                <a:solidFill>
                  <a:schemeClr val="tx2">
                    <a:lumMod val="10000"/>
                    <a:lumOff val="90000"/>
                  </a:schemeClr>
                </a:solidFill>
                <a:latin typeface="+mn-lt"/>
                <a:ea typeface="+mn-ea"/>
                <a:cs typeface="+mn-cs"/>
              </a:defRPr>
            </a:lvl9pPr>
          </a:lstStyle>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Jabal</a:t>
            </a: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 ‘</a:t>
            </a: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Ajlun</a:t>
            </a: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 – network of mountain villages - ‘</a:t>
            </a: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Ajlun</a:t>
            </a:r>
            <a:endPar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Balqa</a:t>
            </a: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 – predominantly Bedouin except Salt</a:t>
            </a: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Karak</a:t>
            </a: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 – West-East tribal coalitions centered around </a:t>
            </a: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Karak</a:t>
            </a:r>
            <a:endPar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Ma‘an</a:t>
            </a: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 – arid, underpopulated zone on pilgrimage routes</a:t>
            </a: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endPar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Bedouin – settler dynamics</a:t>
            </a: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endPar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Hicaz</a:t>
            </a: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 and Hajj</a:t>
            </a: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Nablus</a:t>
            </a: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rPr>
              <a:t>Haifa and </a:t>
            </a: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Yaffa</a:t>
            </a:r>
            <a:endParaRPr kumimoji="0" lang="en-US" sz="1600" b="0" i="0" u="none" strike="noStrike" kern="1200" cap="none" spc="0" normalizeH="0" baseline="0" noProof="0" dirty="0" smtClean="0">
              <a:ln>
                <a:noFill/>
              </a:ln>
              <a:solidFill>
                <a:srgbClr val="39302A">
                  <a:lumMod val="10000"/>
                  <a:lumOff val="90000"/>
                </a:srgbClr>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ct val="30000"/>
              </a:spcBef>
              <a:spcAft>
                <a:spcPts val="0"/>
              </a:spcAft>
              <a:buClr>
                <a:srgbClr val="F8931D"/>
              </a:buClr>
              <a:buSzTx/>
              <a:buFont typeface="Arial" panose="020B0604020202020204" pitchFamily="34" charset="0"/>
              <a:buNone/>
              <a:tabLst/>
              <a:defRPr/>
            </a:pPr>
            <a:r>
              <a:rPr kumimoji="0" lang="en-US" sz="1600" b="0" i="0" u="none" strike="noStrike" kern="1200" cap="none" spc="0" normalizeH="0" baseline="0" noProof="0" dirty="0" err="1" smtClean="0">
                <a:ln>
                  <a:noFill/>
                </a:ln>
                <a:solidFill>
                  <a:srgbClr val="39302A">
                    <a:lumMod val="10000"/>
                    <a:lumOff val="90000"/>
                  </a:srgbClr>
                </a:solidFill>
                <a:effectLst/>
                <a:uLnTx/>
                <a:uFillTx/>
                <a:latin typeface="Century Gothic" panose="020B0502020202020204"/>
                <a:ea typeface="+mn-ea"/>
                <a:cs typeface="+mn-cs"/>
              </a:rPr>
              <a:t>Tiberias</a:t>
            </a:r>
            <a:endParaRPr kumimoji="0" lang="en-US" sz="1600" b="0" i="0" u="none" strike="noStrike" kern="1200" cap="none" spc="0" normalizeH="0" baseline="0" noProof="0" dirty="0">
              <a:ln>
                <a:noFill/>
              </a:ln>
              <a:solidFill>
                <a:srgbClr val="39302A">
                  <a:lumMod val="10000"/>
                  <a:lumOff val="90000"/>
                </a:srgbClr>
              </a:solidFill>
              <a:effectLst/>
              <a:uLnTx/>
              <a:uFillTx/>
              <a:latin typeface="Century Gothic" panose="020B0502020202020204"/>
              <a:ea typeface="+mn-ea"/>
              <a:cs typeface="+mn-cs"/>
            </a:endParaRPr>
          </a:p>
        </p:txBody>
      </p:sp>
      <mc:AlternateContent xmlns:mc="http://schemas.openxmlformats.org/markup-compatibility/2006">
        <mc:Choice xmlns:p14="http://schemas.microsoft.com/office/powerpoint/2010/main" Requires="p14">
          <p:contentPart p14:bwMode="auto" r:id="rId26">
            <p14:nvContentPartPr>
              <p14:cNvPr id="6" name="Ink 5"/>
              <p14:cNvContentPartPr/>
              <p14:nvPr/>
            </p14:nvContentPartPr>
            <p14:xfrm>
              <a:off x="8238510" y="3312321"/>
              <a:ext cx="429120" cy="24840"/>
            </p14:xfrm>
          </p:contentPart>
        </mc:Choice>
        <mc:Fallback>
          <p:pic>
            <p:nvPicPr>
              <p:cNvPr id="6" name="Ink 5"/>
              <p:cNvPicPr/>
              <p:nvPr/>
            </p:nvPicPr>
            <p:blipFill>
              <a:blip r:embed="rId27"/>
              <a:stretch>
                <a:fillRect/>
              </a:stretch>
            </p:blipFill>
            <p:spPr>
              <a:xfrm>
                <a:off x="8225550" y="3299361"/>
                <a:ext cx="455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 name="Ink 7"/>
              <p14:cNvContentPartPr/>
              <p14:nvPr/>
            </p14:nvContentPartPr>
            <p14:xfrm>
              <a:off x="8595990" y="4361361"/>
              <a:ext cx="501120" cy="193320"/>
            </p14:xfrm>
          </p:contentPart>
        </mc:Choice>
        <mc:Fallback>
          <p:pic>
            <p:nvPicPr>
              <p:cNvPr id="8" name="Ink 7"/>
              <p:cNvPicPr/>
              <p:nvPr/>
            </p:nvPicPr>
            <p:blipFill>
              <a:blip r:embed="rId29"/>
              <a:stretch>
                <a:fillRect/>
              </a:stretch>
            </p:blipFill>
            <p:spPr>
              <a:xfrm>
                <a:off x="8594550" y="4358841"/>
                <a:ext cx="504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 name="Ink 8"/>
              <p14:cNvContentPartPr/>
              <p14:nvPr/>
            </p14:nvContentPartPr>
            <p14:xfrm>
              <a:off x="8400870" y="5021241"/>
              <a:ext cx="439920" cy="81000"/>
            </p14:xfrm>
          </p:contentPart>
        </mc:Choice>
        <mc:Fallback>
          <p:pic>
            <p:nvPicPr>
              <p:cNvPr id="9" name="Ink 8"/>
              <p:cNvPicPr/>
              <p:nvPr/>
            </p:nvPicPr>
            <p:blipFill>
              <a:blip r:embed="rId31"/>
              <a:stretch>
                <a:fillRect/>
              </a:stretch>
            </p:blipFill>
            <p:spPr>
              <a:xfrm>
                <a:off x="8399790" y="5018721"/>
                <a:ext cx="442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 name="Ink 9"/>
              <p14:cNvContentPartPr/>
              <p14:nvPr/>
            </p14:nvContentPartPr>
            <p14:xfrm>
              <a:off x="8585190" y="4416441"/>
              <a:ext cx="453600" cy="146880"/>
            </p14:xfrm>
          </p:contentPart>
        </mc:Choice>
        <mc:Fallback>
          <p:pic>
            <p:nvPicPr>
              <p:cNvPr id="10" name="Ink 9"/>
              <p:cNvPicPr/>
              <p:nvPr/>
            </p:nvPicPr>
            <p:blipFill>
              <a:blip r:embed="rId33"/>
              <a:stretch>
                <a:fillRect/>
              </a:stretch>
            </p:blipFill>
            <p:spPr>
              <a:xfrm>
                <a:off x="8583750" y="4414281"/>
                <a:ext cx="456480" cy="151920"/>
              </a:xfrm>
              <a:prstGeom prst="rect">
                <a:avLst/>
              </a:prstGeom>
            </p:spPr>
          </p:pic>
        </mc:Fallback>
      </mc:AlternateContent>
    </p:spTree>
    <p:extLst>
      <p:ext uri="{BB962C8B-B14F-4D97-AF65-F5344CB8AC3E}">
        <p14:creationId xmlns:p14="http://schemas.microsoft.com/office/powerpoint/2010/main" val="428155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political </a:t>
            </a:r>
            <a:r>
              <a:rPr lang="en-US" dirty="0" smtClean="0"/>
              <a:t>economy: Reforms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Reforms, modernization, modernity</a:t>
            </a:r>
          </a:p>
          <a:p>
            <a:pPr lvl="1"/>
            <a:r>
              <a:rPr lang="en-US" dirty="0" smtClean="0"/>
              <a:t>“Modernity </a:t>
            </a:r>
            <a:r>
              <a:rPr lang="en-US" dirty="0"/>
              <a:t>here means the </a:t>
            </a:r>
            <a:r>
              <a:rPr lang="en-US" dirty="0" smtClean="0"/>
              <a:t>multiple </a:t>
            </a:r>
            <a:r>
              <a:rPr lang="en-US" dirty="0"/>
              <a:t>institutional forms, </a:t>
            </a:r>
            <a:r>
              <a:rPr lang="en-US" dirty="0" smtClean="0"/>
              <a:t>or orderings </a:t>
            </a:r>
            <a:r>
              <a:rPr lang="en-US" dirty="0"/>
              <a:t>of social reality, that since the sixteenth century responded </a:t>
            </a:r>
            <a:r>
              <a:rPr lang="en-US" dirty="0" smtClean="0"/>
              <a:t>to and </a:t>
            </a:r>
            <a:r>
              <a:rPr lang="en-US" dirty="0"/>
              <a:t>enabled commercial expansion and competition among </a:t>
            </a:r>
            <a:r>
              <a:rPr lang="en-US" dirty="0" smtClean="0"/>
              <a:t>different political </a:t>
            </a:r>
            <a:r>
              <a:rPr lang="en-US" dirty="0"/>
              <a:t>entities. In this sense, modernity does not merely indicate </a:t>
            </a:r>
            <a:r>
              <a:rPr lang="en-US" dirty="0" smtClean="0"/>
              <a:t>the institutional </a:t>
            </a:r>
            <a:r>
              <a:rPr lang="en-US" dirty="0"/>
              <a:t>configurations of the nineteenth century but </a:t>
            </a:r>
            <a:r>
              <a:rPr lang="en-US" dirty="0" smtClean="0"/>
              <a:t>incorporates their </a:t>
            </a:r>
            <a:r>
              <a:rPr lang="en-US" dirty="0"/>
              <a:t>early history in the sixteenth through eighteenth </a:t>
            </a:r>
            <a:r>
              <a:rPr lang="en-US" dirty="0" smtClean="0"/>
              <a:t>centuries” (</a:t>
            </a:r>
            <a:r>
              <a:rPr lang="en-US" dirty="0" err="1" smtClean="0"/>
              <a:t>Islamoglu</a:t>
            </a:r>
            <a:r>
              <a:rPr lang="en-US" dirty="0"/>
              <a:t> </a:t>
            </a:r>
            <a:r>
              <a:rPr lang="en-US" dirty="0" smtClean="0"/>
              <a:t>and Perdue 2001, 274).</a:t>
            </a:r>
          </a:p>
          <a:p>
            <a:pPr lvl="1"/>
            <a:endParaRPr lang="en-US" dirty="0" smtClean="0"/>
          </a:p>
          <a:p>
            <a:r>
              <a:rPr lang="en-US" dirty="0" smtClean="0"/>
              <a:t>Reforms and codification: people and things </a:t>
            </a:r>
          </a:p>
          <a:p>
            <a:pPr lvl="1"/>
            <a:r>
              <a:rPr lang="en-US" dirty="0" err="1" smtClean="0"/>
              <a:t>Sacralizing</a:t>
            </a:r>
            <a:r>
              <a:rPr lang="en-US" dirty="0" smtClean="0"/>
              <a:t> a relationship: 1839 G</a:t>
            </a:r>
            <a:r>
              <a:rPr lang="tr-TR" dirty="0" smtClean="0"/>
              <a:t>ü</a:t>
            </a:r>
            <a:r>
              <a:rPr lang="en-US" dirty="0" err="1" smtClean="0"/>
              <a:t>lhane</a:t>
            </a:r>
            <a:r>
              <a:rPr lang="en-US" dirty="0" smtClean="0"/>
              <a:t> edict </a:t>
            </a:r>
            <a:endParaRPr lang="tr-TR" dirty="0" smtClean="0"/>
          </a:p>
          <a:p>
            <a:pPr lvl="2"/>
            <a:r>
              <a:rPr lang="en-US" dirty="0"/>
              <a:t>Every person will enjoy the possession of his property of every nature, and dispose of it with the most perfect liberty, without any one being able to impede him. Thus, for example, the innocent heirs of a criminal will not be deprived of their legal rights, and the property of the criminal will not be confiscated.</a:t>
            </a:r>
            <a:endParaRPr lang="en-US" dirty="0" smtClean="0"/>
          </a:p>
          <a:p>
            <a:pPr lvl="1"/>
            <a:r>
              <a:rPr lang="en-US" dirty="0" smtClean="0"/>
              <a:t>Land code: 1858</a:t>
            </a:r>
          </a:p>
          <a:p>
            <a:pPr lvl="1"/>
            <a:r>
              <a:rPr lang="en-US" dirty="0" smtClean="0"/>
              <a:t>Provincial restructuring: 1864</a:t>
            </a:r>
          </a:p>
          <a:p>
            <a:pPr lvl="1"/>
            <a:endParaRPr lang="en-US" dirty="0" smtClean="0"/>
          </a:p>
          <a:p>
            <a:endParaRPr lang="en-US" dirty="0"/>
          </a:p>
        </p:txBody>
      </p:sp>
    </p:spTree>
    <p:extLst>
      <p:ext uri="{BB962C8B-B14F-4D97-AF65-F5344CB8AC3E}">
        <p14:creationId xmlns:p14="http://schemas.microsoft.com/office/powerpoint/2010/main" val="123736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political </a:t>
            </a:r>
            <a:r>
              <a:rPr lang="en-US" dirty="0" smtClean="0"/>
              <a:t>economy: Re</a:t>
            </a:r>
            <a:r>
              <a:rPr lang="tr-TR" dirty="0" err="1" smtClean="0"/>
              <a:t>fugees</a:t>
            </a:r>
            <a:endParaRPr lang="en-US" dirty="0"/>
          </a:p>
        </p:txBody>
      </p:sp>
      <p:sp>
        <p:nvSpPr>
          <p:cNvPr id="3" name="Content Placeholder 2"/>
          <p:cNvSpPr>
            <a:spLocks noGrp="1"/>
          </p:cNvSpPr>
          <p:nvPr>
            <p:ph idx="1"/>
          </p:nvPr>
        </p:nvSpPr>
        <p:spPr/>
        <p:txBody>
          <a:bodyPr>
            <a:normAutofit/>
          </a:bodyPr>
          <a:lstStyle/>
          <a:p>
            <a:r>
              <a:rPr lang="en-US" dirty="0" smtClean="0"/>
              <a:t>The origins:</a:t>
            </a:r>
          </a:p>
          <a:p>
            <a:pPr lvl="1"/>
            <a:r>
              <a:rPr lang="en-US" dirty="0" smtClean="0"/>
              <a:t>Civilizing mission?</a:t>
            </a:r>
          </a:p>
          <a:p>
            <a:pPr lvl="1"/>
            <a:r>
              <a:rPr lang="en-US" dirty="0" smtClean="0"/>
              <a:t>Demographic warfare?</a:t>
            </a:r>
          </a:p>
          <a:p>
            <a:r>
              <a:rPr lang="en-US" dirty="0" smtClean="0"/>
              <a:t>The impact:</a:t>
            </a:r>
          </a:p>
          <a:p>
            <a:pPr lvl="1"/>
            <a:r>
              <a:rPr lang="en-US" dirty="0" smtClean="0"/>
              <a:t>Frontier</a:t>
            </a:r>
          </a:p>
          <a:p>
            <a:pPr lvl="1"/>
            <a:r>
              <a:rPr lang="en-US" dirty="0" smtClean="0"/>
              <a:t>Regional tensions</a:t>
            </a:r>
          </a:p>
          <a:p>
            <a:pPr lvl="1"/>
            <a:r>
              <a:rPr lang="en-US" dirty="0" smtClean="0"/>
              <a:t>Settlement as a practice</a:t>
            </a:r>
          </a:p>
          <a:p>
            <a:endParaRPr lang="en-US" dirty="0"/>
          </a:p>
        </p:txBody>
      </p:sp>
    </p:spTree>
    <p:extLst>
      <p:ext uri="{BB962C8B-B14F-4D97-AF65-F5344CB8AC3E}">
        <p14:creationId xmlns:p14="http://schemas.microsoft.com/office/powerpoint/2010/main" val="78678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political </a:t>
            </a:r>
            <a:r>
              <a:rPr lang="en-US" dirty="0" smtClean="0"/>
              <a:t>economy: Wealth accumulation and agency</a:t>
            </a:r>
            <a:endParaRPr lang="en-US" dirty="0"/>
          </a:p>
        </p:txBody>
      </p:sp>
      <p:sp>
        <p:nvSpPr>
          <p:cNvPr id="3" name="Content Placeholder 2"/>
          <p:cNvSpPr>
            <a:spLocks noGrp="1"/>
          </p:cNvSpPr>
          <p:nvPr>
            <p:ph idx="1"/>
          </p:nvPr>
        </p:nvSpPr>
        <p:spPr/>
        <p:txBody>
          <a:bodyPr>
            <a:normAutofit/>
          </a:bodyPr>
          <a:lstStyle/>
          <a:p>
            <a:r>
              <a:rPr lang="en-US" dirty="0" smtClean="0"/>
              <a:t>Regional economy:</a:t>
            </a:r>
          </a:p>
          <a:p>
            <a:pPr lvl="1"/>
            <a:r>
              <a:rPr lang="en-US" dirty="0" smtClean="0"/>
              <a:t>Nablus and merchant networks</a:t>
            </a:r>
          </a:p>
          <a:p>
            <a:pPr lvl="1"/>
            <a:r>
              <a:rPr lang="en-US" dirty="0" smtClean="0"/>
              <a:t>Pilgrimage and Imperial legitimacy</a:t>
            </a:r>
          </a:p>
          <a:p>
            <a:r>
              <a:rPr lang="en-US" dirty="0" smtClean="0"/>
              <a:t>The impact:</a:t>
            </a:r>
          </a:p>
          <a:p>
            <a:pPr lvl="1"/>
            <a:r>
              <a:rPr lang="en-US" dirty="0" smtClean="0"/>
              <a:t>Monetization, </a:t>
            </a:r>
            <a:r>
              <a:rPr lang="en-US" dirty="0" err="1"/>
              <a:t>Selem</a:t>
            </a:r>
            <a:r>
              <a:rPr lang="en-US" dirty="0"/>
              <a:t> contracts, accumulation of </a:t>
            </a:r>
            <a:r>
              <a:rPr lang="en-US" dirty="0" smtClean="0"/>
              <a:t>land</a:t>
            </a:r>
          </a:p>
          <a:p>
            <a:pPr lvl="1"/>
            <a:r>
              <a:rPr lang="en-US" dirty="0" smtClean="0"/>
              <a:t>Creating a base for a “culture of sectarianism” </a:t>
            </a:r>
            <a:endParaRPr lang="en-US" dirty="0"/>
          </a:p>
          <a:p>
            <a:pPr lvl="2"/>
            <a:r>
              <a:rPr lang="en-US" dirty="0" smtClean="0"/>
              <a:t>Lebanon</a:t>
            </a:r>
          </a:p>
          <a:p>
            <a:pPr lvl="2"/>
            <a:r>
              <a:rPr lang="en-US" dirty="0" err="1" smtClean="0"/>
              <a:t>Tiberias</a:t>
            </a:r>
            <a:r>
              <a:rPr lang="en-US" dirty="0" smtClean="0"/>
              <a:t> </a:t>
            </a:r>
            <a:endParaRPr lang="en-US" dirty="0"/>
          </a:p>
        </p:txBody>
      </p:sp>
    </p:spTree>
    <p:extLst>
      <p:ext uri="{BB962C8B-B14F-4D97-AF65-F5344CB8AC3E}">
        <p14:creationId xmlns:p14="http://schemas.microsoft.com/office/powerpoint/2010/main" val="253715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political </a:t>
            </a:r>
            <a:r>
              <a:rPr lang="en-US" dirty="0" smtClean="0"/>
              <a:t>economy: Oil and </a:t>
            </a:r>
            <a:br>
              <a:rPr lang="en-US" dirty="0" smtClean="0"/>
            </a:br>
            <a:r>
              <a:rPr lang="en-US" dirty="0" smtClean="0"/>
              <a:t>foreign powers</a:t>
            </a:r>
            <a:endParaRPr lang="en-US" dirty="0"/>
          </a:p>
        </p:txBody>
      </p:sp>
      <p:sp>
        <p:nvSpPr>
          <p:cNvPr id="3" name="Content Placeholder 2"/>
          <p:cNvSpPr>
            <a:spLocks noGrp="1"/>
          </p:cNvSpPr>
          <p:nvPr>
            <p:ph idx="1"/>
          </p:nvPr>
        </p:nvSpPr>
        <p:spPr/>
        <p:txBody>
          <a:bodyPr>
            <a:normAutofit/>
          </a:bodyPr>
          <a:lstStyle/>
          <a:p>
            <a:r>
              <a:rPr lang="en-US" dirty="0" smtClean="0"/>
              <a:t>To produce or not to produce</a:t>
            </a:r>
          </a:p>
          <a:p>
            <a:r>
              <a:rPr lang="en-US" dirty="0" smtClean="0"/>
              <a:t>The origins of Wilson’s 14 points</a:t>
            </a:r>
          </a:p>
          <a:p>
            <a:pPr lvl="1"/>
            <a:r>
              <a:rPr lang="en-US" dirty="0" smtClean="0"/>
              <a:t>South Africa</a:t>
            </a:r>
          </a:p>
          <a:p>
            <a:pPr lvl="1"/>
            <a:r>
              <a:rPr lang="en-US" dirty="0" smtClean="0"/>
              <a:t>British politics</a:t>
            </a:r>
          </a:p>
          <a:p>
            <a:r>
              <a:rPr lang="en-US" dirty="0" smtClean="0"/>
              <a:t>The design of mandates</a:t>
            </a:r>
          </a:p>
          <a:p>
            <a:r>
              <a:rPr lang="en-US" dirty="0" smtClean="0"/>
              <a:t>Foundation of Israel</a:t>
            </a:r>
          </a:p>
          <a:p>
            <a:pPr lvl="1"/>
            <a:r>
              <a:rPr lang="en-US" dirty="0" smtClean="0"/>
              <a:t>Ottoman Jewry: Ideas of Ottoman citizenship</a:t>
            </a:r>
          </a:p>
          <a:p>
            <a:pPr lvl="1"/>
            <a:r>
              <a:rPr lang="en-US" dirty="0" smtClean="0"/>
              <a:t>European Jewry: Kafka, vs. </a:t>
            </a:r>
            <a:r>
              <a:rPr lang="en-US" dirty="0" err="1" smtClean="0"/>
              <a:t>Brod</a:t>
            </a:r>
            <a:endParaRPr lang="en-US" dirty="0" smtClean="0"/>
          </a:p>
          <a:p>
            <a:pPr lvl="1"/>
            <a:r>
              <a:rPr lang="en-US" dirty="0" err="1" smtClean="0"/>
              <a:t>Nachmani</a:t>
            </a:r>
            <a:r>
              <a:rPr lang="en-US" dirty="0" smtClean="0"/>
              <a:t> and </a:t>
            </a:r>
            <a:r>
              <a:rPr lang="en-US" dirty="0" err="1" smtClean="0"/>
              <a:t>Tiberias</a:t>
            </a:r>
            <a:r>
              <a:rPr lang="en-US" dirty="0" smtClean="0"/>
              <a:t> </a:t>
            </a:r>
          </a:p>
          <a:p>
            <a:endParaRPr lang="en-US" dirty="0" smtClean="0"/>
          </a:p>
        </p:txBody>
      </p:sp>
    </p:spTree>
    <p:extLst>
      <p:ext uri="{BB962C8B-B14F-4D97-AF65-F5344CB8AC3E}">
        <p14:creationId xmlns:p14="http://schemas.microsoft.com/office/powerpoint/2010/main" val="327848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the legacy of the 19</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Observing the long nineteenth century</a:t>
            </a:r>
          </a:p>
          <a:p>
            <a:r>
              <a:rPr lang="en-US" dirty="0" smtClean="0"/>
              <a:t>Upward social mobility and a culture of sectarianism</a:t>
            </a:r>
          </a:p>
          <a:p>
            <a:r>
              <a:rPr lang="en-US" dirty="0" smtClean="0"/>
              <a:t>The ambiguity of mandates and regional imbalance</a:t>
            </a:r>
          </a:p>
          <a:p>
            <a:r>
              <a:rPr lang="en-US" dirty="0" smtClean="0"/>
              <a:t>From land to property, from Transjordan to Jordan</a:t>
            </a:r>
            <a:endParaRPr lang="en-US" dirty="0"/>
          </a:p>
        </p:txBody>
      </p:sp>
    </p:spTree>
    <p:extLst>
      <p:ext uri="{BB962C8B-B14F-4D97-AF65-F5344CB8AC3E}">
        <p14:creationId xmlns:p14="http://schemas.microsoft.com/office/powerpoint/2010/main" val="2675291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heme/theme1.xml><?xml version="1.0" encoding="utf-8"?>
<a:theme xmlns:a="http://schemas.openxmlformats.org/drawingml/2006/main" name="Writing on the wall design temp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3"/>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Writing on the wall design template" id="{5086ED5F-1FCD-49E3-864E-36EF4248A2F3}" vid="{E15D6C75-7A41-4961-BFDC-9B4DE5B488FF}"/>
    </a:ext>
  </a:extLst>
</a:theme>
</file>

<file path=ppt/theme/theme2.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FE71D9-324D-44BD-A149-B735322708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Writing on the wall design slides</Template>
  <TotalTime>0</TotalTime>
  <Words>560</Words>
  <Application>Microsoft Office PowerPoint</Application>
  <PresentationFormat>Widescreen</PresentationFormat>
  <Paragraphs>68</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Writing on the wall design template</vt:lpstr>
      <vt:lpstr>People and Property in Nineteenth-Century Transjordan</vt:lpstr>
      <vt:lpstr>The general structure</vt:lpstr>
      <vt:lpstr>Clarifying terminology</vt:lpstr>
      <vt:lpstr>The Descriptive Part: Regions and connections of Transjordan</vt:lpstr>
      <vt:lpstr>The political economy: Reforms</vt:lpstr>
      <vt:lpstr>The political economy: Refugees</vt:lpstr>
      <vt:lpstr>The political economy: Wealth accumulation and agency</vt:lpstr>
      <vt:lpstr>The political economy: Oil and  foreign powers</vt:lpstr>
      <vt:lpstr>Conclusion: the legacy of the 19th century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2014-04-09T13:37:49Z</dcterms:created>
  <dcterms:modified xsi:type="dcterms:W3CDTF">2014-04-09T17:18:29Z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TC034606309991</vt:lpwstr>
  </property>
</Properties>
</file>